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 id="2147483725" r:id="rId2"/>
    <p:sldMasterId id="2147483739" r:id="rId3"/>
    <p:sldMasterId id="2147483742" r:id="rId4"/>
    <p:sldMasterId id="2147483757" r:id="rId5"/>
    <p:sldMasterId id="2147483760" r:id="rId6"/>
    <p:sldMasterId id="2147483774" r:id="rId7"/>
    <p:sldMasterId id="2147483777" r:id="rId8"/>
    <p:sldMasterId id="2147483793" r:id="rId9"/>
  </p:sldMasterIdLst>
  <p:notesMasterIdLst>
    <p:notesMasterId r:id="rId27"/>
  </p:notesMasterIdLst>
  <p:sldIdLst>
    <p:sldId id="365" r:id="rId10"/>
    <p:sldId id="256" r:id="rId11"/>
    <p:sldId id="363" r:id="rId12"/>
    <p:sldId id="304" r:id="rId13"/>
    <p:sldId id="356" r:id="rId14"/>
    <p:sldId id="358" r:id="rId15"/>
    <p:sldId id="257" r:id="rId16"/>
    <p:sldId id="347" r:id="rId17"/>
    <p:sldId id="320" r:id="rId18"/>
    <p:sldId id="312" r:id="rId19"/>
    <p:sldId id="309" r:id="rId20"/>
    <p:sldId id="310" r:id="rId21"/>
    <p:sldId id="311" r:id="rId22"/>
    <p:sldId id="306" r:id="rId23"/>
    <p:sldId id="308" r:id="rId24"/>
    <p:sldId id="361" r:id="rId25"/>
    <p:sldId id="295" r:id="rId2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02"/>
    <p:restoredTop sz="85914" autoAdjust="0"/>
  </p:normalViewPr>
  <p:slideViewPr>
    <p:cSldViewPr snapToGrid="0" snapToObjects="1">
      <p:cViewPr varScale="1">
        <p:scale>
          <a:sx n="101" d="100"/>
          <a:sy n="101" d="100"/>
        </p:scale>
        <p:origin x="48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超翔 柯" userId="980f0afe-777a-4925-a476-0321dab64c59" providerId="ADAL" clId="{3CC0880A-6CF0-44A6-B9F2-B7214C3BFAAC}"/>
    <pc:docChg chg="modSld">
      <pc:chgData name="超翔 柯" userId="980f0afe-777a-4925-a476-0321dab64c59" providerId="ADAL" clId="{3CC0880A-6CF0-44A6-B9F2-B7214C3BFAAC}" dt="2022-03-23T02:39:35.261" v="829"/>
      <pc:docMkLst>
        <pc:docMk/>
      </pc:docMkLst>
      <pc:sldChg chg="modTransition">
        <pc:chgData name="超翔 柯" userId="980f0afe-777a-4925-a476-0321dab64c59" providerId="ADAL" clId="{3CC0880A-6CF0-44A6-B9F2-B7214C3BFAAC}" dt="2022-03-23T02:39:35.261" v="829"/>
        <pc:sldMkLst>
          <pc:docMk/>
          <pc:sldMk cId="81885770" sldId="257"/>
        </pc:sldMkLst>
      </pc:sldChg>
      <pc:sldChg chg="modTransition modNotesTx">
        <pc:chgData name="超翔 柯" userId="980f0afe-777a-4925-a476-0321dab64c59" providerId="ADAL" clId="{3CC0880A-6CF0-44A6-B9F2-B7214C3BFAAC}" dt="2022-03-23T02:39:35.261" v="829"/>
        <pc:sldMkLst>
          <pc:docMk/>
          <pc:sldMk cId="1289122612" sldId="295"/>
        </pc:sldMkLst>
      </pc:sldChg>
      <pc:sldChg chg="modSp modTransition">
        <pc:chgData name="超翔 柯" userId="980f0afe-777a-4925-a476-0321dab64c59" providerId="ADAL" clId="{3CC0880A-6CF0-44A6-B9F2-B7214C3BFAAC}" dt="2022-03-23T02:39:35.261" v="829"/>
        <pc:sldMkLst>
          <pc:docMk/>
          <pc:sldMk cId="899214900" sldId="309"/>
        </pc:sldMkLst>
        <pc:graphicFrameChg chg="modGraphic">
          <ac:chgData name="超翔 柯" userId="980f0afe-777a-4925-a476-0321dab64c59" providerId="ADAL" clId="{3CC0880A-6CF0-44A6-B9F2-B7214C3BFAAC}" dt="2022-03-16T04:34:40.366" v="116" actId="20577"/>
          <ac:graphicFrameMkLst>
            <pc:docMk/>
            <pc:sldMk cId="899214900" sldId="309"/>
            <ac:graphicFrameMk id="4" creationId="{00000000-0000-0000-0000-000000000000}"/>
          </ac:graphicFrameMkLst>
        </pc:graphicFrameChg>
      </pc:sldChg>
      <pc:sldChg chg="modTransition modNotesTx">
        <pc:chgData name="超翔 柯" userId="980f0afe-777a-4925-a476-0321dab64c59" providerId="ADAL" clId="{3CC0880A-6CF0-44A6-B9F2-B7214C3BFAAC}" dt="2022-03-23T02:39:35.261" v="829"/>
        <pc:sldMkLst>
          <pc:docMk/>
          <pc:sldMk cId="270179763" sldId="310"/>
        </pc:sldMkLst>
      </pc:sldChg>
      <pc:sldChg chg="modTransition modNotesTx">
        <pc:chgData name="超翔 柯" userId="980f0afe-777a-4925-a476-0321dab64c59" providerId="ADAL" clId="{3CC0880A-6CF0-44A6-B9F2-B7214C3BFAAC}" dt="2022-03-23T02:39:35.261" v="829"/>
        <pc:sldMkLst>
          <pc:docMk/>
          <pc:sldMk cId="2091635003" sldId="311"/>
        </pc:sldMkLst>
      </pc:sldChg>
      <pc:sldChg chg="modTransition">
        <pc:chgData name="超翔 柯" userId="980f0afe-777a-4925-a476-0321dab64c59" providerId="ADAL" clId="{3CC0880A-6CF0-44A6-B9F2-B7214C3BFAAC}" dt="2022-03-23T02:39:35.261" v="829"/>
        <pc:sldMkLst>
          <pc:docMk/>
          <pc:sldMk cId="1622317761" sldId="312"/>
        </pc:sldMkLst>
      </pc:sldChg>
      <pc:sldChg chg="modTransition">
        <pc:chgData name="超翔 柯" userId="980f0afe-777a-4925-a476-0321dab64c59" providerId="ADAL" clId="{3CC0880A-6CF0-44A6-B9F2-B7214C3BFAAC}" dt="2022-03-23T02:39:35.261" v="829"/>
        <pc:sldMkLst>
          <pc:docMk/>
          <pc:sldMk cId="3330956977" sldId="320"/>
        </pc:sldMkLst>
      </pc:sldChg>
      <pc:sldChg chg="modTransition">
        <pc:chgData name="超翔 柯" userId="980f0afe-777a-4925-a476-0321dab64c59" providerId="ADAL" clId="{3CC0880A-6CF0-44A6-B9F2-B7214C3BFAAC}" dt="2022-03-23T02:39:35.261" v="829"/>
        <pc:sldMkLst>
          <pc:docMk/>
          <pc:sldMk cId="459815003" sldId="347"/>
        </pc:sldMkLst>
      </pc:sldChg>
      <pc:sldChg chg="modTransition">
        <pc:chgData name="超翔 柯" userId="980f0afe-777a-4925-a476-0321dab64c59" providerId="ADAL" clId="{3CC0880A-6CF0-44A6-B9F2-B7214C3BFAAC}" dt="2022-03-23T02:39:35.261" v="829"/>
        <pc:sldMkLst>
          <pc:docMk/>
          <pc:sldMk cId="770189172" sldId="356"/>
        </pc:sldMkLst>
      </pc:sldChg>
      <pc:sldChg chg="modTransition">
        <pc:chgData name="超翔 柯" userId="980f0afe-777a-4925-a476-0321dab64c59" providerId="ADAL" clId="{3CC0880A-6CF0-44A6-B9F2-B7214C3BFAAC}" dt="2022-03-23T02:39:35.261" v="829"/>
        <pc:sldMkLst>
          <pc:docMk/>
          <pc:sldMk cId="998092898" sldId="358"/>
        </pc:sldMkLst>
      </pc:sldChg>
    </pc:docChg>
  </pc:docChgLst>
  <pc:docChgLst>
    <pc:chgData name="超翔 柯" userId="980f0afe-777a-4925-a476-0321dab64c59" providerId="ADAL" clId="{E8520A4D-323E-4BEF-9F35-2D06AA772B04}"/>
    <pc:docChg chg="undo custSel addSld delSld modSld sldOrd">
      <pc:chgData name="超翔 柯" userId="980f0afe-777a-4925-a476-0321dab64c59" providerId="ADAL" clId="{E8520A4D-323E-4BEF-9F35-2D06AA772B04}" dt="2022-03-06T12:45:41.499" v="2333" actId="20577"/>
      <pc:docMkLst>
        <pc:docMk/>
      </pc:docMkLst>
      <pc:sldChg chg="addSp delSp modSp mod modTransition modNotesTx">
        <pc:chgData name="超翔 柯" userId="980f0afe-777a-4925-a476-0321dab64c59" providerId="ADAL" clId="{E8520A4D-323E-4BEF-9F35-2D06AA772B04}" dt="2022-03-06T12:36:51.692" v="1373" actId="20577"/>
        <pc:sldMkLst>
          <pc:docMk/>
          <pc:sldMk cId="81885770" sldId="257"/>
        </pc:sldMkLst>
        <pc:picChg chg="del">
          <ac:chgData name="超翔 柯" userId="980f0afe-777a-4925-a476-0321dab64c59" providerId="ADAL" clId="{E8520A4D-323E-4BEF-9F35-2D06AA772B04}" dt="2022-02-20T13:07:32.256" v="71" actId="478"/>
          <ac:picMkLst>
            <pc:docMk/>
            <pc:sldMk cId="81885770" sldId="257"/>
            <ac:picMk id="2" creationId="{00000000-0000-0000-0000-000000000000}"/>
          </ac:picMkLst>
        </pc:picChg>
        <pc:picChg chg="add mod">
          <ac:chgData name="超翔 柯" userId="980f0afe-777a-4925-a476-0321dab64c59" providerId="ADAL" clId="{E8520A4D-323E-4BEF-9F35-2D06AA772B04}" dt="2022-02-20T13:08:00.898" v="75" actId="1076"/>
          <ac:picMkLst>
            <pc:docMk/>
            <pc:sldMk cId="81885770" sldId="257"/>
            <ac:picMk id="4" creationId="{5ED9FB0B-F144-4C00-9060-1A52406B756F}"/>
          </ac:picMkLst>
        </pc:picChg>
      </pc:sldChg>
      <pc:sldChg chg="ord modTransition">
        <pc:chgData name="超翔 柯" userId="980f0afe-777a-4925-a476-0321dab64c59" providerId="ADAL" clId="{E8520A4D-323E-4BEF-9F35-2D06AA772B04}" dt="2022-02-20T13:42:55.437" v="657"/>
        <pc:sldMkLst>
          <pc:docMk/>
          <pc:sldMk cId="1289122612" sldId="295"/>
        </pc:sldMkLst>
      </pc:sldChg>
      <pc:sldChg chg="modSp mod modTransition modNotesTx">
        <pc:chgData name="超翔 柯" userId="980f0afe-777a-4925-a476-0321dab64c59" providerId="ADAL" clId="{E8520A4D-323E-4BEF-9F35-2D06AA772B04}" dt="2022-03-06T12:44:59.696" v="2326" actId="20577"/>
        <pc:sldMkLst>
          <pc:docMk/>
          <pc:sldMk cId="899214900" sldId="309"/>
        </pc:sldMkLst>
        <pc:spChg chg="mod">
          <ac:chgData name="超翔 柯" userId="980f0afe-777a-4925-a476-0321dab64c59" providerId="ADAL" clId="{E8520A4D-323E-4BEF-9F35-2D06AA772B04}" dt="2022-02-20T13:02:46.863" v="52" actId="207"/>
          <ac:spMkLst>
            <pc:docMk/>
            <pc:sldMk cId="899214900" sldId="309"/>
            <ac:spMk id="2" creationId="{00000000-0000-0000-0000-000000000000}"/>
          </ac:spMkLst>
        </pc:spChg>
        <pc:graphicFrameChg chg="modGraphic">
          <ac:chgData name="超翔 柯" userId="980f0afe-777a-4925-a476-0321dab64c59" providerId="ADAL" clId="{E8520A4D-323E-4BEF-9F35-2D06AA772B04}" dt="2022-02-20T13:03:36.318" v="61" actId="20577"/>
          <ac:graphicFrameMkLst>
            <pc:docMk/>
            <pc:sldMk cId="899214900" sldId="309"/>
            <ac:graphicFrameMk id="4" creationId="{00000000-0000-0000-0000-000000000000}"/>
          </ac:graphicFrameMkLst>
        </pc:graphicFrameChg>
      </pc:sldChg>
      <pc:sldChg chg="modSp mod modTransition modNotesTx">
        <pc:chgData name="超翔 柯" userId="980f0afe-777a-4925-a476-0321dab64c59" providerId="ADAL" clId="{E8520A4D-323E-4BEF-9F35-2D06AA772B04}" dt="2022-03-06T12:45:41.499" v="2333" actId="20577"/>
        <pc:sldMkLst>
          <pc:docMk/>
          <pc:sldMk cId="270179763" sldId="310"/>
        </pc:sldMkLst>
        <pc:graphicFrameChg chg="modGraphic">
          <ac:chgData name="超翔 柯" userId="980f0afe-777a-4925-a476-0321dab64c59" providerId="ADAL" clId="{E8520A4D-323E-4BEF-9F35-2D06AA772B04}" dt="2022-02-20T13:00:38.488" v="46" actId="2711"/>
          <ac:graphicFrameMkLst>
            <pc:docMk/>
            <pc:sldMk cId="270179763" sldId="310"/>
            <ac:graphicFrameMk id="2" creationId="{00000000-0000-0000-0000-000000000000}"/>
          </ac:graphicFrameMkLst>
        </pc:graphicFrameChg>
      </pc:sldChg>
      <pc:sldChg chg="modSp mod modTransition">
        <pc:chgData name="超翔 柯" userId="980f0afe-777a-4925-a476-0321dab64c59" providerId="ADAL" clId="{E8520A4D-323E-4BEF-9F35-2D06AA772B04}" dt="2022-02-20T13:42:55.437" v="657"/>
        <pc:sldMkLst>
          <pc:docMk/>
          <pc:sldMk cId="2091635003" sldId="311"/>
        </pc:sldMkLst>
        <pc:spChg chg="mod">
          <ac:chgData name="超翔 柯" userId="980f0afe-777a-4925-a476-0321dab64c59" providerId="ADAL" clId="{E8520A4D-323E-4BEF-9F35-2D06AA772B04}" dt="2022-02-20T13:02:34.421" v="51" actId="207"/>
          <ac:spMkLst>
            <pc:docMk/>
            <pc:sldMk cId="2091635003" sldId="311"/>
            <ac:spMk id="5" creationId="{00000000-0000-0000-0000-000000000000}"/>
          </ac:spMkLst>
        </pc:spChg>
      </pc:sldChg>
      <pc:sldChg chg="modSp mod ord modTransition modNotesTx">
        <pc:chgData name="超翔 柯" userId="980f0afe-777a-4925-a476-0321dab64c59" providerId="ADAL" clId="{E8520A4D-323E-4BEF-9F35-2D06AA772B04}" dt="2022-03-06T12:42:25.535" v="2151" actId="20577"/>
        <pc:sldMkLst>
          <pc:docMk/>
          <pc:sldMk cId="1622317761" sldId="312"/>
        </pc:sldMkLst>
        <pc:spChg chg="mod">
          <ac:chgData name="超翔 柯" userId="980f0afe-777a-4925-a476-0321dab64c59" providerId="ADAL" clId="{E8520A4D-323E-4BEF-9F35-2D06AA772B04}" dt="2022-02-20T13:00:01.143" v="44" actId="20577"/>
          <ac:spMkLst>
            <pc:docMk/>
            <pc:sldMk cId="1622317761" sldId="312"/>
            <ac:spMk id="3" creationId="{00000000-0000-0000-0000-000000000000}"/>
          </ac:spMkLst>
        </pc:spChg>
      </pc:sldChg>
      <pc:sldChg chg="addSp delSp modSp mod ord modTransition modClrScheme chgLayout modNotesTx">
        <pc:chgData name="超翔 柯" userId="980f0afe-777a-4925-a476-0321dab64c59" providerId="ADAL" clId="{E8520A4D-323E-4BEF-9F35-2D06AA772B04}" dt="2022-03-06T12:40:03.747" v="1747" actId="20577"/>
        <pc:sldMkLst>
          <pc:docMk/>
          <pc:sldMk cId="3330956977" sldId="320"/>
        </pc:sldMkLst>
        <pc:spChg chg="mod ord">
          <ac:chgData name="超翔 柯" userId="980f0afe-777a-4925-a476-0321dab64c59" providerId="ADAL" clId="{E8520A4D-323E-4BEF-9F35-2D06AA772B04}" dt="2022-03-06T12:38:42.604" v="1582" actId="20577"/>
          <ac:spMkLst>
            <pc:docMk/>
            <pc:sldMk cId="3330956977" sldId="320"/>
            <ac:spMk id="2" creationId="{00000000-0000-0000-0000-000000000000}"/>
          </ac:spMkLst>
        </pc:spChg>
        <pc:spChg chg="mod ord">
          <ac:chgData name="超翔 柯" userId="980f0afe-777a-4925-a476-0321dab64c59" providerId="ADAL" clId="{E8520A4D-323E-4BEF-9F35-2D06AA772B04}" dt="2022-02-20T13:43:37.815" v="660" actId="6549"/>
          <ac:spMkLst>
            <pc:docMk/>
            <pc:sldMk cId="3330956977" sldId="320"/>
            <ac:spMk id="3" creationId="{00000000-0000-0000-0000-000000000000}"/>
          </ac:spMkLst>
        </pc:spChg>
        <pc:spChg chg="add del mod ord">
          <ac:chgData name="超翔 柯" userId="980f0afe-777a-4925-a476-0321dab64c59" providerId="ADAL" clId="{E8520A4D-323E-4BEF-9F35-2D06AA772B04}" dt="2022-02-20T13:10:37.855" v="86" actId="700"/>
          <ac:spMkLst>
            <pc:docMk/>
            <pc:sldMk cId="3330956977" sldId="320"/>
            <ac:spMk id="4" creationId="{3BE2A2D3-78D7-413F-8084-07331783BFA4}"/>
          </ac:spMkLst>
        </pc:spChg>
        <pc:spChg chg="add del mod ord">
          <ac:chgData name="超翔 柯" userId="980f0afe-777a-4925-a476-0321dab64c59" providerId="ADAL" clId="{E8520A4D-323E-4BEF-9F35-2D06AA772B04}" dt="2022-02-20T13:10:37.122" v="85" actId="700"/>
          <ac:spMkLst>
            <pc:docMk/>
            <pc:sldMk cId="3330956977" sldId="320"/>
            <ac:spMk id="5" creationId="{D17D0364-3386-49C2-876B-65983F0F6AFB}"/>
          </ac:spMkLst>
        </pc:spChg>
        <pc:spChg chg="add mod">
          <ac:chgData name="超翔 柯" userId="980f0afe-777a-4925-a476-0321dab64c59" providerId="ADAL" clId="{E8520A4D-323E-4BEF-9F35-2D06AA772B04}" dt="2022-02-20T13:43:32.077" v="659" actId="6549"/>
          <ac:spMkLst>
            <pc:docMk/>
            <pc:sldMk cId="3330956977" sldId="320"/>
            <ac:spMk id="6" creationId="{9F05F06A-67EA-4135-B0FD-D3DE61402155}"/>
          </ac:spMkLst>
        </pc:spChg>
      </pc:sldChg>
      <pc:sldChg chg="ord modTransition modNotesTx">
        <pc:chgData name="超翔 柯" userId="980f0afe-777a-4925-a476-0321dab64c59" providerId="ADAL" clId="{E8520A4D-323E-4BEF-9F35-2D06AA772B04}" dt="2022-03-06T12:38:20.680" v="1560" actId="20577"/>
        <pc:sldMkLst>
          <pc:docMk/>
          <pc:sldMk cId="459815003" sldId="347"/>
        </pc:sldMkLst>
      </pc:sldChg>
      <pc:sldChg chg="addSp delSp modSp add mod modTransition modNotesTx">
        <pc:chgData name="超翔 柯" userId="980f0afe-777a-4925-a476-0321dab64c59" providerId="ADAL" clId="{E8520A4D-323E-4BEF-9F35-2D06AA772B04}" dt="2022-03-06T12:31:44.603" v="909" actId="20577"/>
        <pc:sldMkLst>
          <pc:docMk/>
          <pc:sldMk cId="770189172" sldId="356"/>
        </pc:sldMkLst>
        <pc:picChg chg="del">
          <ac:chgData name="超翔 柯" userId="980f0afe-777a-4925-a476-0321dab64c59" providerId="ADAL" clId="{E8520A4D-323E-4BEF-9F35-2D06AA772B04}" dt="2022-03-06T12:28:56.681" v="662" actId="478"/>
          <ac:picMkLst>
            <pc:docMk/>
            <pc:sldMk cId="770189172" sldId="356"/>
            <ac:picMk id="2" creationId="{00000000-0000-0000-0000-000000000000}"/>
          </ac:picMkLst>
        </pc:picChg>
        <pc:picChg chg="add mod">
          <ac:chgData name="超翔 柯" userId="980f0afe-777a-4925-a476-0321dab64c59" providerId="ADAL" clId="{E8520A4D-323E-4BEF-9F35-2D06AA772B04}" dt="2022-03-06T12:29:48.169" v="667" actId="1076"/>
          <ac:picMkLst>
            <pc:docMk/>
            <pc:sldMk cId="770189172" sldId="356"/>
            <ac:picMk id="4" creationId="{09FD5347-609A-4614-9EB4-A11E8CF65B9B}"/>
          </ac:picMkLst>
        </pc:picChg>
      </pc:sldChg>
      <pc:sldChg chg="addSp delSp modSp add mod modNotesTx">
        <pc:chgData name="超翔 柯" userId="980f0afe-777a-4925-a476-0321dab64c59" providerId="ADAL" clId="{E8520A4D-323E-4BEF-9F35-2D06AA772B04}" dt="2022-03-06T12:33:44.865" v="1041" actId="20577"/>
        <pc:sldMkLst>
          <pc:docMk/>
          <pc:sldMk cId="998092898" sldId="358"/>
        </pc:sldMkLst>
        <pc:picChg chg="add mod">
          <ac:chgData name="超翔 柯" userId="980f0afe-777a-4925-a476-0321dab64c59" providerId="ADAL" clId="{E8520A4D-323E-4BEF-9F35-2D06AA772B04}" dt="2022-03-06T12:32:20.288" v="916" actId="1076"/>
          <ac:picMkLst>
            <pc:docMk/>
            <pc:sldMk cId="998092898" sldId="358"/>
            <ac:picMk id="3" creationId="{42F195F1-FF99-438D-8204-92636CBFAF6E}"/>
          </ac:picMkLst>
        </pc:picChg>
        <pc:picChg chg="del">
          <ac:chgData name="超翔 柯" userId="980f0afe-777a-4925-a476-0321dab64c59" providerId="ADAL" clId="{E8520A4D-323E-4BEF-9F35-2D06AA772B04}" dt="2022-03-06T12:31:54.105" v="911" actId="478"/>
          <ac:picMkLst>
            <pc:docMk/>
            <pc:sldMk cId="998092898" sldId="358"/>
            <ac:picMk id="4" creationId="{09FD5347-609A-4614-9EB4-A11E8CF65B9B}"/>
          </ac:picMkLst>
        </pc:picChg>
      </pc:sldChg>
      <pc:sldMasterChg chg="delSldLayout">
        <pc:chgData name="超翔 柯" userId="980f0afe-777a-4925-a476-0321dab64c59" providerId="ADAL" clId="{E8520A4D-323E-4BEF-9F35-2D06AA772B04}" dt="2022-03-06T12:45:15.291" v="2327" actId="47"/>
        <pc:sldMasterMkLst>
          <pc:docMk/>
          <pc:sldMasterMk cId="3490751455" sldId="2147483725"/>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ADD0C-63E3-9644-80C9-77707F97AFE6}" type="datetimeFigureOut">
              <a:rPr kumimoji="1" lang="zh-TW" altLang="en-US" smtClean="0"/>
              <a:t>2022/3/26</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0C6A2-8BE9-854C-A5AA-1EB998782919}" type="slidenum">
              <a:rPr kumimoji="1" lang="zh-TW" altLang="en-US" smtClean="0"/>
              <a:t>‹#›</a:t>
            </a:fld>
            <a:endParaRPr kumimoji="1" lang="zh-TW" altLang="en-US"/>
          </a:p>
        </p:txBody>
      </p:sp>
    </p:spTree>
    <p:extLst>
      <p:ext uri="{BB962C8B-B14F-4D97-AF65-F5344CB8AC3E}">
        <p14:creationId xmlns:p14="http://schemas.microsoft.com/office/powerpoint/2010/main" val="1499504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E50C6A2-8BE9-854C-A5AA-1EB998782919}" type="slidenum">
              <a:rPr kumimoji="1" lang="zh-TW" altLang="en-US" smtClean="0"/>
              <a:t>1</a:t>
            </a:fld>
            <a:endParaRPr kumimoji="1" lang="zh-TW" altLang="en-US"/>
          </a:p>
        </p:txBody>
      </p:sp>
    </p:spTree>
    <p:extLst>
      <p:ext uri="{BB962C8B-B14F-4D97-AF65-F5344CB8AC3E}">
        <p14:creationId xmlns:p14="http://schemas.microsoft.com/office/powerpoint/2010/main" val="2234721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八堵的學制為四學期制，美學期十週，實際上課日共四十週，與一般學校相同，國定假日一樣依照政策辦理。</a:t>
            </a:r>
          </a:p>
        </p:txBody>
      </p:sp>
      <p:sp>
        <p:nvSpPr>
          <p:cNvPr id="4" name="投影片編號版面配置區 3"/>
          <p:cNvSpPr>
            <a:spLocks noGrp="1"/>
          </p:cNvSpPr>
          <p:nvPr>
            <p:ph type="sldNum" sz="quarter" idx="5"/>
          </p:nvPr>
        </p:nvSpPr>
        <p:spPr/>
        <p:txBody>
          <a:bodyPr/>
          <a:lstStyle/>
          <a:p>
            <a:fld id="{4E50C6A2-8BE9-854C-A5AA-1EB998782919}" type="slidenum">
              <a:rPr kumimoji="1" lang="zh-TW" altLang="en-US" smtClean="0"/>
              <a:t>11</a:t>
            </a:fld>
            <a:endParaRPr kumimoji="1" lang="zh-TW" altLang="en-US"/>
          </a:p>
        </p:txBody>
      </p:sp>
    </p:spTree>
    <p:extLst>
      <p:ext uri="{BB962C8B-B14F-4D97-AF65-F5344CB8AC3E}">
        <p14:creationId xmlns:p14="http://schemas.microsoft.com/office/powerpoint/2010/main" val="937422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各年級學習節數，低年級為每週</a:t>
            </a:r>
            <a:r>
              <a:rPr lang="en-US" altLang="zh-TW" dirty="0"/>
              <a:t>24</a:t>
            </a:r>
            <a:r>
              <a:rPr lang="zh-TW" altLang="en-US" dirty="0"/>
              <a:t>節，中高年級為每週</a:t>
            </a:r>
            <a:r>
              <a:rPr lang="en-US" altLang="zh-TW" dirty="0"/>
              <a:t>32</a:t>
            </a:r>
            <a:r>
              <a:rPr lang="zh-TW" altLang="en-US" dirty="0"/>
              <a:t>節。核心課程都比體驗課程多。</a:t>
            </a:r>
          </a:p>
        </p:txBody>
      </p:sp>
      <p:sp>
        <p:nvSpPr>
          <p:cNvPr id="4" name="投影片編號版面配置區 3"/>
          <p:cNvSpPr>
            <a:spLocks noGrp="1"/>
          </p:cNvSpPr>
          <p:nvPr>
            <p:ph type="sldNum" sz="quarter" idx="10"/>
          </p:nvPr>
        </p:nvSpPr>
        <p:spPr/>
        <p:txBody>
          <a:bodyPr/>
          <a:lstStyle/>
          <a:p>
            <a:fld id="{4E50C6A2-8BE9-854C-A5AA-1EB998782919}" type="slidenum">
              <a:rPr kumimoji="1" lang="zh-TW" altLang="en-US" smtClean="0"/>
              <a:t>12</a:t>
            </a:fld>
            <a:endParaRPr kumimoji="1" lang="zh-TW" altLang="en-US"/>
          </a:p>
        </p:txBody>
      </p:sp>
    </p:spTree>
    <p:extLst>
      <p:ext uri="{BB962C8B-B14F-4D97-AF65-F5344CB8AC3E}">
        <p14:creationId xmlns:p14="http://schemas.microsoft.com/office/powerpoint/2010/main" val="68696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每天上課，以上午進行核心課程，下午進行多元體驗課程為原則。除了週三之外，低年級下午都是上完一節多元體驗課程之後才放學。</a:t>
            </a:r>
          </a:p>
        </p:txBody>
      </p:sp>
      <p:sp>
        <p:nvSpPr>
          <p:cNvPr id="4" name="投影片編號版面配置區 3"/>
          <p:cNvSpPr>
            <a:spLocks noGrp="1"/>
          </p:cNvSpPr>
          <p:nvPr>
            <p:ph type="sldNum" sz="quarter" idx="5"/>
          </p:nvPr>
        </p:nvSpPr>
        <p:spPr/>
        <p:txBody>
          <a:bodyPr/>
          <a:lstStyle/>
          <a:p>
            <a:fld id="{4E50C6A2-8BE9-854C-A5AA-1EB998782919}" type="slidenum">
              <a:rPr kumimoji="1" lang="zh-TW" altLang="en-US" smtClean="0"/>
              <a:t>13</a:t>
            </a:fld>
            <a:endParaRPr kumimoji="1" lang="zh-TW" altLang="en-US"/>
          </a:p>
        </p:txBody>
      </p:sp>
    </p:spTree>
    <p:extLst>
      <p:ext uri="{BB962C8B-B14F-4D97-AF65-F5344CB8AC3E}">
        <p14:creationId xmlns:p14="http://schemas.microsoft.com/office/powerpoint/2010/main" val="3835876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以上報告若有不清楚、或是家長還想詳細了解的地方，稍後可以到各個說明攤位詢問，各攤位都有老師為您進行詳細的說明，您的問題可以獲得充分的解答，謝謝。</a:t>
            </a:r>
          </a:p>
        </p:txBody>
      </p:sp>
      <p:sp>
        <p:nvSpPr>
          <p:cNvPr id="4" name="投影片編號版面配置區 3"/>
          <p:cNvSpPr>
            <a:spLocks noGrp="1"/>
          </p:cNvSpPr>
          <p:nvPr>
            <p:ph type="sldNum" sz="quarter" idx="5"/>
          </p:nvPr>
        </p:nvSpPr>
        <p:spPr/>
        <p:txBody>
          <a:bodyPr/>
          <a:lstStyle/>
          <a:p>
            <a:fld id="{4E50C6A2-8BE9-854C-A5AA-1EB998782919}" type="slidenum">
              <a:rPr kumimoji="1" lang="zh-TW" altLang="en-US" smtClean="0"/>
              <a:t>17</a:t>
            </a:fld>
            <a:endParaRPr kumimoji="1" lang="zh-TW" altLang="en-US"/>
          </a:p>
        </p:txBody>
      </p:sp>
    </p:spTree>
    <p:extLst>
      <p:ext uri="{BB962C8B-B14F-4D97-AF65-F5344CB8AC3E}">
        <p14:creationId xmlns:p14="http://schemas.microsoft.com/office/powerpoint/2010/main" val="1634208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E50C6A2-8BE9-854C-A5AA-1EB998782919}" type="slidenum">
              <a:rPr kumimoji="1" lang="zh-TW" altLang="en-US" smtClean="0"/>
              <a:t>2</a:t>
            </a:fld>
            <a:endParaRPr kumimoji="1" lang="zh-TW" altLang="en-US"/>
          </a:p>
        </p:txBody>
      </p:sp>
    </p:spTree>
    <p:extLst>
      <p:ext uri="{BB962C8B-B14F-4D97-AF65-F5344CB8AC3E}">
        <p14:creationId xmlns:p14="http://schemas.microsoft.com/office/powerpoint/2010/main" val="84615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我們的理念</a:t>
            </a:r>
            <a:r>
              <a:rPr lang="en-US" altLang="zh-TW" dirty="0"/>
              <a:t>—</a:t>
            </a:r>
            <a:r>
              <a:rPr lang="zh-TW" altLang="en-US" dirty="0"/>
              <a:t>美力八堵、全人自主。有人說</a:t>
            </a:r>
            <a:r>
              <a:rPr lang="en-US" altLang="zh-TW" dirty="0"/>
              <a:t>[</a:t>
            </a:r>
            <a:r>
              <a:rPr lang="zh-TW" altLang="en-US" dirty="0"/>
              <a:t>啊小朋友書讀得好生活過得舒服就好啦</a:t>
            </a:r>
            <a:r>
              <a:rPr lang="en-US" altLang="zh-TW" dirty="0"/>
              <a:t>!]</a:t>
            </a:r>
            <a:r>
              <a:rPr lang="zh-TW" altLang="en-US" dirty="0"/>
              <a:t>對</a:t>
            </a:r>
            <a:r>
              <a:rPr lang="en-US" altLang="zh-TW" dirty="0"/>
              <a:t>!</a:t>
            </a:r>
            <a:r>
              <a:rPr lang="zh-TW" altLang="en-US" dirty="0"/>
              <a:t>好與舒服就是一種美。我們希望這個好與舒服不僅僅是自己而已，也能成為他生活的一種方式。不是只有他自己，還能透過與周遭其他人的互動，讓孩子提升他的層次。最後，我們還希望孩子能夠擁有持續的自我學習改變的能力，讓他不只是能成為他自己，還能不斷地追求更美的自己。</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C6A2-8BE9-854C-A5AA-1EB998782919}"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日期版面配置區 4">
            <a:extLst>
              <a:ext uri="{FF2B5EF4-FFF2-40B4-BE49-F238E27FC236}">
                <a16:creationId xmlns:a16="http://schemas.microsoft.com/office/drawing/2014/main" xmlns="" id="{B7A7272A-38A2-4457-A0F7-AEAFD1D6A60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t>2021/3/27</a:t>
            </a:r>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4794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接下來由我來說明八堵國小的實驗教育課程內容。八堵的課程理念來自於我們的</a:t>
            </a:r>
            <a:r>
              <a:rPr lang="en-US" altLang="zh-TW" dirty="0"/>
              <a:t>【</a:t>
            </a:r>
            <a:r>
              <a:rPr lang="zh-TW" altLang="en-US" dirty="0"/>
              <a:t>美力八堵，全人自主</a:t>
            </a:r>
            <a:r>
              <a:rPr lang="en-US" altLang="zh-TW" dirty="0"/>
              <a:t>】</a:t>
            </a:r>
            <a:r>
              <a:rPr lang="zh-TW" altLang="en-US" dirty="0"/>
              <a:t>，由此理念發展出我們的課程目標。</a:t>
            </a:r>
          </a:p>
        </p:txBody>
      </p:sp>
      <p:sp>
        <p:nvSpPr>
          <p:cNvPr id="4" name="投影片編號版面配置區 3"/>
          <p:cNvSpPr>
            <a:spLocks noGrp="1"/>
          </p:cNvSpPr>
          <p:nvPr>
            <p:ph type="sldNum" sz="quarter" idx="5"/>
          </p:nvPr>
        </p:nvSpPr>
        <p:spPr/>
        <p:txBody>
          <a:bodyPr/>
          <a:lstStyle/>
          <a:p>
            <a:fld id="{4E50C6A2-8BE9-854C-A5AA-1EB998782919}" type="slidenum">
              <a:rPr kumimoji="1" lang="zh-TW" altLang="en-US" smtClean="0"/>
              <a:t>5</a:t>
            </a:fld>
            <a:endParaRPr kumimoji="1" lang="zh-TW" altLang="en-US"/>
          </a:p>
        </p:txBody>
      </p:sp>
    </p:spTree>
    <p:extLst>
      <p:ext uri="{BB962C8B-B14F-4D97-AF65-F5344CB8AC3E}">
        <p14:creationId xmlns:p14="http://schemas.microsoft.com/office/powerpoint/2010/main" val="653734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自主、審美、統整、最終成為自己，並由這四個課程目標，規劃設計我們的課程內容。</a:t>
            </a:r>
          </a:p>
        </p:txBody>
      </p:sp>
      <p:sp>
        <p:nvSpPr>
          <p:cNvPr id="4" name="投影片編號版面配置區 3"/>
          <p:cNvSpPr>
            <a:spLocks noGrp="1"/>
          </p:cNvSpPr>
          <p:nvPr>
            <p:ph type="sldNum" sz="quarter" idx="5"/>
          </p:nvPr>
        </p:nvSpPr>
        <p:spPr/>
        <p:txBody>
          <a:bodyPr/>
          <a:lstStyle/>
          <a:p>
            <a:fld id="{4E50C6A2-8BE9-854C-A5AA-1EB998782919}" type="slidenum">
              <a:rPr kumimoji="1" lang="zh-TW" altLang="en-US" smtClean="0"/>
              <a:t>6</a:t>
            </a:fld>
            <a:endParaRPr kumimoji="1" lang="zh-TW" altLang="en-US"/>
          </a:p>
        </p:txBody>
      </p:sp>
    </p:spTree>
    <p:extLst>
      <p:ext uri="{BB962C8B-B14F-4D97-AF65-F5344CB8AC3E}">
        <p14:creationId xmlns:p14="http://schemas.microsoft.com/office/powerpoint/2010/main" val="695259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八堵的課程內容分為核心課程與多元體驗課程。核心課程專注於建構知識，深耕核心能力。而多元體驗課程則專注於促進學習，活化學習潛能。兩者相輔相成，累積孩子的審美經驗。</a:t>
            </a:r>
          </a:p>
        </p:txBody>
      </p:sp>
      <p:sp>
        <p:nvSpPr>
          <p:cNvPr id="4" name="投影片編號版面配置區 3"/>
          <p:cNvSpPr>
            <a:spLocks noGrp="1"/>
          </p:cNvSpPr>
          <p:nvPr>
            <p:ph type="sldNum" sz="quarter" idx="5"/>
          </p:nvPr>
        </p:nvSpPr>
        <p:spPr/>
        <p:txBody>
          <a:bodyPr/>
          <a:lstStyle/>
          <a:p>
            <a:fld id="{4E50C6A2-8BE9-854C-A5AA-1EB998782919}" type="slidenum">
              <a:rPr kumimoji="1" lang="zh-TW" altLang="en-US" smtClean="0"/>
              <a:t>7</a:t>
            </a:fld>
            <a:endParaRPr kumimoji="1" lang="zh-TW" altLang="en-US"/>
          </a:p>
        </p:txBody>
      </p:sp>
    </p:spTree>
    <p:extLst>
      <p:ext uri="{BB962C8B-B14F-4D97-AF65-F5344CB8AC3E}">
        <p14:creationId xmlns:p14="http://schemas.microsoft.com/office/powerpoint/2010/main" val="2041894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核心課程包括國語、數學、社會、自然、英語、美學，其中國語、社會與美學為自編教材，而英語數學自然則是選編教材。</a:t>
            </a:r>
          </a:p>
        </p:txBody>
      </p:sp>
      <p:sp>
        <p:nvSpPr>
          <p:cNvPr id="4" name="投影片編號版面配置區 3"/>
          <p:cNvSpPr>
            <a:spLocks noGrp="1"/>
          </p:cNvSpPr>
          <p:nvPr>
            <p:ph type="sldNum" sz="quarter" idx="5"/>
          </p:nvPr>
        </p:nvSpPr>
        <p:spPr/>
        <p:txBody>
          <a:bodyPr/>
          <a:lstStyle/>
          <a:p>
            <a:fld id="{4E50C6A2-8BE9-854C-A5AA-1EB998782919}" type="slidenum">
              <a:rPr kumimoji="1" lang="zh-TW" altLang="en-US" smtClean="0"/>
              <a:t>8</a:t>
            </a:fld>
            <a:endParaRPr kumimoji="1" lang="zh-TW" altLang="en-US"/>
          </a:p>
        </p:txBody>
      </p:sp>
    </p:spTree>
    <p:extLst>
      <p:ext uri="{BB962C8B-B14F-4D97-AF65-F5344CB8AC3E}">
        <p14:creationId xmlns:p14="http://schemas.microsoft.com/office/powerpoint/2010/main" val="730494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多元體驗課程則分為常態性與週期性體驗課程，詳細的課程內容稍後可至說明攤位由其他老師們為您進行深入的解說。</a:t>
            </a:r>
          </a:p>
        </p:txBody>
      </p:sp>
      <p:sp>
        <p:nvSpPr>
          <p:cNvPr id="4" name="投影片編號版面配置區 3"/>
          <p:cNvSpPr>
            <a:spLocks noGrp="1"/>
          </p:cNvSpPr>
          <p:nvPr>
            <p:ph type="sldNum" sz="quarter" idx="5"/>
          </p:nvPr>
        </p:nvSpPr>
        <p:spPr/>
        <p:txBody>
          <a:bodyPr/>
          <a:lstStyle/>
          <a:p>
            <a:fld id="{4E50C6A2-8BE9-854C-A5AA-1EB998782919}" type="slidenum">
              <a:rPr kumimoji="1" lang="zh-TW" altLang="en-US" smtClean="0"/>
              <a:t>9</a:t>
            </a:fld>
            <a:endParaRPr kumimoji="1" lang="zh-TW" altLang="en-US"/>
          </a:p>
        </p:txBody>
      </p:sp>
    </p:spTree>
    <p:extLst>
      <p:ext uri="{BB962C8B-B14F-4D97-AF65-F5344CB8AC3E}">
        <p14:creationId xmlns:p14="http://schemas.microsoft.com/office/powerpoint/2010/main" val="1487360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八堵的實驗教育課程實施方式，以核心課程來說，是由教師以專長任課來選擇，而多元體驗則是依專長與興趣輪流授課，或聘任外部專業人士到學校進行協同教學。春秋假期間，也會邀請家長共同安排全校性的戶外探索，或由家長引進外部資源辦理營隊。</a:t>
            </a:r>
          </a:p>
        </p:txBody>
      </p:sp>
      <p:sp>
        <p:nvSpPr>
          <p:cNvPr id="4" name="投影片編號版面配置區 3"/>
          <p:cNvSpPr>
            <a:spLocks noGrp="1"/>
          </p:cNvSpPr>
          <p:nvPr>
            <p:ph type="sldNum" sz="quarter" idx="5"/>
          </p:nvPr>
        </p:nvSpPr>
        <p:spPr/>
        <p:txBody>
          <a:bodyPr/>
          <a:lstStyle/>
          <a:p>
            <a:fld id="{4E50C6A2-8BE9-854C-A5AA-1EB998782919}" type="slidenum">
              <a:rPr kumimoji="1" lang="zh-TW" altLang="en-US" smtClean="0"/>
              <a:t>10</a:t>
            </a:fld>
            <a:endParaRPr kumimoji="1" lang="zh-TW" altLang="en-US"/>
          </a:p>
        </p:txBody>
      </p:sp>
    </p:spTree>
    <p:extLst>
      <p:ext uri="{BB962C8B-B14F-4D97-AF65-F5344CB8AC3E}">
        <p14:creationId xmlns:p14="http://schemas.microsoft.com/office/powerpoint/2010/main" val="375512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kumimoji="1"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按一下以編輯母片子標題樣式</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390660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31225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47256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照片 - 一頁三張替換">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影像"/>
          <p:cNvSpPr>
            <a:spLocks noGrp="1"/>
          </p:cNvSpPr>
          <p:nvPr>
            <p:ph type="pic" sz="quarter" idx="13"/>
          </p:nvPr>
        </p:nvSpPr>
        <p:spPr>
          <a:xfrm>
            <a:off x="4179094" y="250031"/>
            <a:ext cx="3833813"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21" name="影像"/>
          <p:cNvSpPr>
            <a:spLocks noGrp="1"/>
          </p:cNvSpPr>
          <p:nvPr>
            <p:ph type="pic" sz="quarter" idx="14"/>
          </p:nvPr>
        </p:nvSpPr>
        <p:spPr>
          <a:xfrm>
            <a:off x="7989844" y="250031"/>
            <a:ext cx="3833813"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22" name="影像"/>
          <p:cNvSpPr>
            <a:spLocks noGrp="1"/>
          </p:cNvSpPr>
          <p:nvPr>
            <p:ph type="pic" sz="quarter" idx="15"/>
          </p:nvPr>
        </p:nvSpPr>
        <p:spPr>
          <a:xfrm>
            <a:off x="333375" y="250031"/>
            <a:ext cx="3833813"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23" name="大標題文字"/>
          <p:cNvSpPr txBox="1">
            <a:spLocks noGrp="1"/>
          </p:cNvSpPr>
          <p:nvPr>
            <p:ph type="title"/>
          </p:nvPr>
        </p:nvSpPr>
        <p:spPr>
          <a:xfrm>
            <a:off x="846094" y="5569417"/>
            <a:ext cx="10977563" cy="1000125"/>
          </a:xfrm>
          <a:prstGeom prst="rect">
            <a:avLst/>
          </a:prstGeom>
        </p:spPr>
        <p:txBody>
          <a:bodyPr anchor="b"/>
          <a:lstStyle>
            <a:lvl1pPr algn="ctr">
              <a:defRPr>
                <a:solidFill>
                  <a:srgbClr val="546056"/>
                </a:solidFill>
              </a:defRPr>
            </a:lvl1pPr>
          </a:lstStyle>
          <a:p>
            <a:r>
              <a:rPr lang="zh-TW" altLang="en-US"/>
              <a:t>按一下以編輯母片標題樣式</a:t>
            </a:r>
            <a:endParaRPr/>
          </a:p>
        </p:txBody>
      </p:sp>
      <p:sp>
        <p:nvSpPr>
          <p:cNvPr id="25" name="幻燈片編號"/>
          <p:cNvSpPr txBox="1">
            <a:spLocks noGrp="1"/>
          </p:cNvSpPr>
          <p:nvPr>
            <p:ph type="sldNum" sz="quarter" idx="2"/>
          </p:nvPr>
        </p:nvSpPr>
        <p:spPr>
          <a:prstGeom prst="rect">
            <a:avLst/>
          </a:prstGeom>
        </p:spPr>
        <p:txBody>
          <a:bodyPr/>
          <a:lstStyle/>
          <a:p>
            <a:pPr algn="ctr" defTabSz="410751" hangingPunct="0"/>
            <a:fld id="{86CB4B4D-7CA3-9044-876B-883B54F8677D}" type="slidenum">
              <a:rPr lang="uk-UA" kern="0" smtClean="0">
                <a:solidFill>
                  <a:srgbClr val="6C6963"/>
                </a:solidFill>
                <a:sym typeface="Baskerville"/>
              </a:rPr>
              <a:pPr algn="ctr" defTabSz="410751" hangingPunct="0"/>
              <a:t>‹#›</a:t>
            </a:fld>
            <a:endParaRPr lang="uk-UA" kern="0">
              <a:solidFill>
                <a:srgbClr val="6C6963"/>
              </a:solidFill>
              <a:sym typeface="Baskerville"/>
            </a:endParaRPr>
          </a:p>
        </p:txBody>
      </p:sp>
    </p:spTree>
    <p:extLst>
      <p:ext uri="{BB962C8B-B14F-4D97-AF65-F5344CB8AC3E}">
        <p14:creationId xmlns:p14="http://schemas.microsoft.com/office/powerpoint/2010/main" val="11504969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照片 - 水平">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影像"/>
          <p:cNvSpPr>
            <a:spLocks noGrp="1"/>
          </p:cNvSpPr>
          <p:nvPr>
            <p:ph type="pic" idx="13"/>
          </p:nvPr>
        </p:nvSpPr>
        <p:spPr>
          <a:xfrm>
            <a:off x="345281" y="290323"/>
            <a:ext cx="11501438"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33" name="大標題文字"/>
          <p:cNvSpPr txBox="1">
            <a:spLocks noGrp="1"/>
          </p:cNvSpPr>
          <p:nvPr>
            <p:ph type="title"/>
          </p:nvPr>
        </p:nvSpPr>
        <p:spPr>
          <a:xfrm>
            <a:off x="592815" y="4571998"/>
            <a:ext cx="10977563" cy="1000125"/>
          </a:xfrm>
          <a:prstGeom prst="rect">
            <a:avLst/>
          </a:prstGeom>
        </p:spPr>
        <p:txBody>
          <a:bodyPr anchor="b"/>
          <a:lstStyle>
            <a:lvl1pPr algn="ctr">
              <a:defRPr>
                <a:solidFill>
                  <a:srgbClr val="546056"/>
                </a:solidFill>
              </a:defRPr>
            </a:lvl1pPr>
          </a:lstStyle>
          <a:p>
            <a:r>
              <a:rPr lang="zh-TW" altLang="en-US"/>
              <a:t>按一下以編輯母片標題樣式</a:t>
            </a:r>
            <a:endParaRPr/>
          </a:p>
        </p:txBody>
      </p:sp>
      <p:sp>
        <p:nvSpPr>
          <p:cNvPr id="34" name="內文層級一…"/>
          <p:cNvSpPr txBox="1">
            <a:spLocks noGrp="1"/>
          </p:cNvSpPr>
          <p:nvPr>
            <p:ph type="body" sz="quarter" idx="1"/>
          </p:nvPr>
        </p:nvSpPr>
        <p:spPr>
          <a:xfrm>
            <a:off x="592814" y="5667644"/>
            <a:ext cx="10977563" cy="901898"/>
          </a:xfrm>
          <a:prstGeom prst="rect">
            <a:avLst/>
          </a:prstGeom>
        </p:spPr>
        <p:txBody>
          <a:bodyPr anchor="t"/>
          <a:lstStyle>
            <a:lvl1pPr marL="0" indent="0" algn="ctr">
              <a:lnSpc>
                <a:spcPct val="110000"/>
              </a:lnSpc>
              <a:spcBef>
                <a:spcPts val="0"/>
              </a:spcBef>
              <a:buSzTx/>
              <a:buNone/>
              <a:defRPr sz="225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5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5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5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50" i="1">
                <a:solidFill>
                  <a:srgbClr val="717D75"/>
                </a:solidFill>
                <a:latin typeface="Hoefler Text"/>
                <a:ea typeface="Hoefler Text"/>
                <a:cs typeface="Hoefler Text"/>
                <a:sym typeface="Hoefler Text"/>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a:p>
        </p:txBody>
      </p:sp>
      <p:sp>
        <p:nvSpPr>
          <p:cNvPr id="35" name="幻燈片編號"/>
          <p:cNvSpPr txBox="1">
            <a:spLocks noGrp="1"/>
          </p:cNvSpPr>
          <p:nvPr>
            <p:ph type="sldNum" sz="quarter" idx="2"/>
          </p:nvPr>
        </p:nvSpPr>
        <p:spPr>
          <a:prstGeom prst="rect">
            <a:avLst/>
          </a:prstGeom>
        </p:spPr>
        <p:txBody>
          <a:bodyPr/>
          <a:lstStyle/>
          <a:p>
            <a:pPr algn="ctr" defTabSz="410751" hangingPunct="0"/>
            <a:fld id="{86CB4B4D-7CA3-9044-876B-883B54F8677D}" type="slidenum">
              <a:rPr lang="uk-UA" kern="0" smtClean="0">
                <a:solidFill>
                  <a:srgbClr val="6C6963"/>
                </a:solidFill>
                <a:sym typeface="Baskerville"/>
              </a:rPr>
              <a:pPr algn="ctr" defTabSz="410751" hangingPunct="0"/>
              <a:t>‹#›</a:t>
            </a:fld>
            <a:endParaRPr lang="uk-UA" kern="0">
              <a:solidFill>
                <a:srgbClr val="6C6963"/>
              </a:solidFill>
              <a:sym typeface="Baskerville"/>
            </a:endParaRPr>
          </a:p>
        </p:txBody>
      </p:sp>
    </p:spTree>
    <p:extLst>
      <p:ext uri="{BB962C8B-B14F-4D97-AF65-F5344CB8AC3E}">
        <p14:creationId xmlns:p14="http://schemas.microsoft.com/office/powerpoint/2010/main" val="402571978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照片 - 直式">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 name="影像"/>
          <p:cNvSpPr>
            <a:spLocks noGrp="1"/>
          </p:cNvSpPr>
          <p:nvPr>
            <p:ph type="pic" sz="half" idx="13"/>
          </p:nvPr>
        </p:nvSpPr>
        <p:spPr>
          <a:xfrm>
            <a:off x="6084094" y="437555"/>
            <a:ext cx="5524500" cy="5991820"/>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51" name="大標題文字"/>
          <p:cNvSpPr txBox="1">
            <a:spLocks noGrp="1"/>
          </p:cNvSpPr>
          <p:nvPr>
            <p:ph type="title"/>
          </p:nvPr>
        </p:nvSpPr>
        <p:spPr>
          <a:xfrm>
            <a:off x="607219" y="1187648"/>
            <a:ext cx="5250656" cy="2455664"/>
          </a:xfrm>
          <a:prstGeom prst="rect">
            <a:avLst/>
          </a:prstGeom>
        </p:spPr>
        <p:txBody>
          <a:bodyPr anchor="b"/>
          <a:lstStyle>
            <a:lvl1pPr algn="ctr">
              <a:defRPr>
                <a:solidFill>
                  <a:srgbClr val="546056"/>
                </a:solidFill>
              </a:defRPr>
            </a:lvl1pPr>
          </a:lstStyle>
          <a:p>
            <a:r>
              <a:rPr lang="zh-TW" altLang="en-US"/>
              <a:t>按一下以編輯母片標題樣式</a:t>
            </a:r>
            <a:endParaRPr/>
          </a:p>
        </p:txBody>
      </p:sp>
      <p:sp>
        <p:nvSpPr>
          <p:cNvPr id="52" name="內文層級一…"/>
          <p:cNvSpPr txBox="1">
            <a:spLocks noGrp="1"/>
          </p:cNvSpPr>
          <p:nvPr>
            <p:ph type="body" sz="quarter" idx="1"/>
          </p:nvPr>
        </p:nvSpPr>
        <p:spPr>
          <a:xfrm>
            <a:off x="607219" y="3821906"/>
            <a:ext cx="5250656" cy="2527102"/>
          </a:xfrm>
          <a:prstGeom prst="rect">
            <a:avLst/>
          </a:prstGeom>
        </p:spPr>
        <p:txBody>
          <a:bodyPr anchor="t"/>
          <a:lstStyle>
            <a:lvl1pPr marL="0" indent="0" algn="ctr">
              <a:lnSpc>
                <a:spcPct val="110000"/>
              </a:lnSpc>
              <a:spcBef>
                <a:spcPts val="0"/>
              </a:spcBef>
              <a:buSzTx/>
              <a:buNone/>
              <a:defRPr sz="225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5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5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5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50" i="1">
                <a:solidFill>
                  <a:srgbClr val="717D75"/>
                </a:solidFill>
                <a:latin typeface="Hoefler Text"/>
                <a:ea typeface="Hoefler Text"/>
                <a:cs typeface="Hoefler Text"/>
                <a:sym typeface="Hoefler Text"/>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a:p>
        </p:txBody>
      </p:sp>
      <p:sp>
        <p:nvSpPr>
          <p:cNvPr id="53" name="幻燈片編號"/>
          <p:cNvSpPr txBox="1">
            <a:spLocks noGrp="1"/>
          </p:cNvSpPr>
          <p:nvPr>
            <p:ph type="sldNum" sz="quarter" idx="2"/>
          </p:nvPr>
        </p:nvSpPr>
        <p:spPr>
          <a:prstGeom prst="rect">
            <a:avLst/>
          </a:prstGeom>
        </p:spPr>
        <p:txBody>
          <a:bodyPr/>
          <a:lstStyle/>
          <a:p>
            <a:fld id="{FFD50777-5097-7143-BF00-C4B7F911D7CE}" type="slidenum">
              <a:rPr kumimoji="1" lang="zh-TW" altLang="en-US" smtClean="0"/>
              <a:t>‹#›</a:t>
            </a:fld>
            <a:endParaRPr kumimoji="1" lang="zh-TW" altLang="en-US"/>
          </a:p>
        </p:txBody>
      </p:sp>
    </p:spTree>
    <p:extLst>
      <p:ext uri="{BB962C8B-B14F-4D97-AF65-F5344CB8AC3E}">
        <p14:creationId xmlns:p14="http://schemas.microsoft.com/office/powerpoint/2010/main" val="261332851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大標題與項目符號">
    <p:spTree>
      <p:nvGrpSpPr>
        <p:cNvPr id="1" name=""/>
        <p:cNvGrpSpPr/>
        <p:nvPr/>
      </p:nvGrpSpPr>
      <p:grpSpPr>
        <a:xfrm>
          <a:off x="0" y="0"/>
          <a:ext cx="0" cy="0"/>
          <a:chOff x="0" y="0"/>
          <a:chExt cx="0" cy="0"/>
        </a:xfrm>
      </p:grpSpPr>
      <p:sp>
        <p:nvSpPr>
          <p:cNvPr id="68" name="大標題文字"/>
          <p:cNvSpPr txBox="1">
            <a:spLocks noGrp="1"/>
          </p:cNvSpPr>
          <p:nvPr>
            <p:ph type="title"/>
          </p:nvPr>
        </p:nvSpPr>
        <p:spPr>
          <a:prstGeom prst="rect">
            <a:avLst/>
          </a:prstGeom>
        </p:spPr>
        <p:txBody>
          <a:bodyPr/>
          <a:lstStyle/>
          <a:p>
            <a:r>
              <a:rPr lang="zh-TW" altLang="en-US"/>
              <a:t>按一下以編輯母片標題樣式</a:t>
            </a:r>
            <a:endParaRPr/>
          </a:p>
        </p:txBody>
      </p:sp>
      <p:sp>
        <p:nvSpPr>
          <p:cNvPr id="69" name="內文層級一…"/>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a:p>
        </p:txBody>
      </p:sp>
      <p:sp>
        <p:nvSpPr>
          <p:cNvPr id="70" name="幻燈片編號"/>
          <p:cNvSpPr txBox="1">
            <a:spLocks noGrp="1"/>
          </p:cNvSpPr>
          <p:nvPr>
            <p:ph type="sldNum" sz="quarter" idx="2"/>
          </p:nvPr>
        </p:nvSpPr>
        <p:spPr>
          <a:prstGeom prst="rect">
            <a:avLst/>
          </a:prstGeom>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5442567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幻燈片編號"/>
          <p:cNvSpPr txBox="1">
            <a:spLocks noGrp="1"/>
          </p:cNvSpPr>
          <p:nvPr>
            <p:ph type="sldNum" sz="quarter" idx="2"/>
          </p:nvPr>
        </p:nvSpPr>
        <p:spPr>
          <a:prstGeom prst="rect">
            <a:avLst/>
          </a:prstGeom>
        </p:spPr>
        <p:txBody>
          <a:bodyPr/>
          <a:lstStyle/>
          <a:p>
            <a:fld id="{FFD50777-5097-7143-BF00-C4B7F911D7CE}" type="slidenum">
              <a:rPr kumimoji="1" lang="zh-TW" altLang="en-US" smtClean="0"/>
              <a:t>‹#›</a:t>
            </a:fld>
            <a:endParaRPr kumimoji="1" lang="zh-TW" altLang="en-US"/>
          </a:p>
        </p:txBody>
      </p:sp>
    </p:spTree>
    <p:extLst>
      <p:ext uri="{BB962C8B-B14F-4D97-AF65-F5344CB8AC3E}">
        <p14:creationId xmlns:p14="http://schemas.microsoft.com/office/powerpoint/2010/main" val="341315343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543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大標題 - 內部">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大標題文字"/>
          <p:cNvSpPr txBox="1">
            <a:spLocks noGrp="1"/>
          </p:cNvSpPr>
          <p:nvPr>
            <p:ph type="title"/>
          </p:nvPr>
        </p:nvSpPr>
        <p:spPr>
          <a:xfrm>
            <a:off x="1916906" y="2518172"/>
            <a:ext cx="8977313" cy="1821656"/>
          </a:xfrm>
          <a:prstGeom prst="rect">
            <a:avLst/>
          </a:prstGeom>
        </p:spPr>
        <p:txBody>
          <a:bodyPr anchor="ctr"/>
          <a:lstStyle>
            <a:lvl1pPr>
              <a:defRPr sz="4781"/>
            </a:lvl1pPr>
          </a:lstStyle>
          <a:p>
            <a:r>
              <a:rPr lang="zh-TW" altLang="en-US"/>
              <a:t>按一下以編輯母片標題樣式</a:t>
            </a:r>
            <a:endParaRPr/>
          </a:p>
        </p:txBody>
      </p:sp>
      <p:sp>
        <p:nvSpPr>
          <p:cNvPr id="57" name="幻燈片編號"/>
          <p:cNvSpPr txBox="1">
            <a:spLocks noGrp="1"/>
          </p:cNvSpPr>
          <p:nvPr>
            <p:ph type="sldNum" sz="quarter" idx="2"/>
          </p:nvPr>
        </p:nvSpPr>
        <p:spPr>
          <a:prstGeom prst="rect">
            <a:avLst/>
          </a:prstGeom>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36977278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照片 - 一頁三張替換">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影像"/>
          <p:cNvSpPr>
            <a:spLocks noGrp="1"/>
          </p:cNvSpPr>
          <p:nvPr>
            <p:ph type="pic" sz="quarter" idx="13"/>
          </p:nvPr>
        </p:nvSpPr>
        <p:spPr>
          <a:xfrm>
            <a:off x="4179094" y="250031"/>
            <a:ext cx="3833813"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21" name="影像"/>
          <p:cNvSpPr>
            <a:spLocks noGrp="1"/>
          </p:cNvSpPr>
          <p:nvPr>
            <p:ph type="pic" sz="quarter" idx="14"/>
          </p:nvPr>
        </p:nvSpPr>
        <p:spPr>
          <a:xfrm>
            <a:off x="8024812" y="250031"/>
            <a:ext cx="3833813"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22" name="影像"/>
          <p:cNvSpPr>
            <a:spLocks noGrp="1"/>
          </p:cNvSpPr>
          <p:nvPr>
            <p:ph type="pic" sz="quarter" idx="15"/>
          </p:nvPr>
        </p:nvSpPr>
        <p:spPr>
          <a:xfrm>
            <a:off x="333375" y="250031"/>
            <a:ext cx="3833813"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23" name="大標題文字"/>
          <p:cNvSpPr txBox="1">
            <a:spLocks noGrp="1"/>
          </p:cNvSpPr>
          <p:nvPr>
            <p:ph type="title"/>
          </p:nvPr>
        </p:nvSpPr>
        <p:spPr>
          <a:xfrm>
            <a:off x="607219" y="4777383"/>
            <a:ext cx="10977563" cy="1000125"/>
          </a:xfrm>
          <a:prstGeom prst="rect">
            <a:avLst/>
          </a:prstGeom>
        </p:spPr>
        <p:txBody>
          <a:bodyPr anchor="b"/>
          <a:lstStyle>
            <a:lvl1pPr algn="ctr">
              <a:defRPr>
                <a:solidFill>
                  <a:srgbClr val="546056"/>
                </a:solidFill>
              </a:defRPr>
            </a:lvl1pPr>
          </a:lstStyle>
          <a:p>
            <a:r>
              <a:rPr lang="zh-TW" altLang="en-US"/>
              <a:t>按一下以編輯母片標題樣式</a:t>
            </a:r>
            <a:endParaRPr/>
          </a:p>
        </p:txBody>
      </p:sp>
      <p:sp>
        <p:nvSpPr>
          <p:cNvPr id="24" name="內文層級一…"/>
          <p:cNvSpPr txBox="1">
            <a:spLocks noGrp="1"/>
          </p:cNvSpPr>
          <p:nvPr>
            <p:ph type="body" sz="quarter" idx="1"/>
          </p:nvPr>
        </p:nvSpPr>
        <p:spPr>
          <a:xfrm>
            <a:off x="607219" y="5768578"/>
            <a:ext cx="10977563" cy="901898"/>
          </a:xfrm>
          <a:prstGeom prst="rect">
            <a:avLst/>
          </a:prstGeom>
        </p:spPr>
        <p:txBody>
          <a:bodyPr anchor="t"/>
          <a:lstStyle>
            <a:lvl1pPr marL="0" indent="0" algn="ctr">
              <a:lnSpc>
                <a:spcPct val="110000"/>
              </a:lnSpc>
              <a:spcBef>
                <a:spcPts val="0"/>
              </a:spcBef>
              <a:buSzTx/>
              <a:buNone/>
              <a:defRPr sz="225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5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5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5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50" i="1">
                <a:solidFill>
                  <a:srgbClr val="717D75"/>
                </a:solidFill>
                <a:latin typeface="Hoefler Text"/>
                <a:ea typeface="Hoefler Text"/>
                <a:cs typeface="Hoefler Text"/>
                <a:sym typeface="Hoefler Text"/>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a:p>
        </p:txBody>
      </p:sp>
      <p:sp>
        <p:nvSpPr>
          <p:cNvPr id="25" name="幻燈片編號"/>
          <p:cNvSpPr txBox="1">
            <a:spLocks noGrp="1"/>
          </p:cNvSpPr>
          <p:nvPr>
            <p:ph type="sldNum" sz="quarter" idx="2"/>
          </p:nvPr>
        </p:nvSpPr>
        <p:spPr>
          <a:prstGeom prst="rect">
            <a:avLst/>
          </a:prstGeom>
        </p:spPr>
        <p:txBody>
          <a:bodyPr/>
          <a:lstStyle/>
          <a:p>
            <a:fld id="{A2A3DBD2-1C86-46BA-8191-84D84B12D76B}" type="slidenum">
              <a:rPr lang="zh-TW" altLang="en-US" smtClean="0"/>
              <a:t>‹#›</a:t>
            </a:fld>
            <a:endParaRPr lang="zh-TW" altLang="en-US"/>
          </a:p>
        </p:txBody>
      </p:sp>
    </p:spTree>
    <p:extLst>
      <p:ext uri="{BB962C8B-B14F-4D97-AF65-F5344CB8AC3E}">
        <p14:creationId xmlns:p14="http://schemas.microsoft.com/office/powerpoint/2010/main" val="4218334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967094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大標題 - 中央">
    <p:spTree>
      <p:nvGrpSpPr>
        <p:cNvPr id="1" name=""/>
        <p:cNvGrpSpPr/>
        <p:nvPr/>
      </p:nvGrpSpPr>
      <p:grpSpPr>
        <a:xfrm>
          <a:off x="0" y="0"/>
          <a:ext cx="0" cy="0"/>
          <a:chOff x="0" y="0"/>
          <a:chExt cx="0" cy="0"/>
        </a:xfrm>
      </p:grpSpPr>
      <p:sp>
        <p:nvSpPr>
          <p:cNvPr id="30" name="大標題文字"/>
          <p:cNvSpPr txBox="1">
            <a:spLocks noGrp="1"/>
          </p:cNvSpPr>
          <p:nvPr>
            <p:ph type="title"/>
          </p:nvPr>
        </p:nvSpPr>
        <p:spPr>
          <a:xfrm>
            <a:off x="2083594" y="2518172"/>
            <a:ext cx="8977313" cy="1821656"/>
          </a:xfrm>
          <a:prstGeom prst="rect">
            <a:avLst/>
          </a:prstGeom>
        </p:spPr>
        <p:txBody>
          <a:bodyPr anchor="ctr"/>
          <a:lstStyle>
            <a:lvl1pPr>
              <a:defRPr sz="4781"/>
            </a:lvl1pPr>
          </a:lstStyle>
          <a:p>
            <a:r>
              <a:rPr lang="zh-TW" altLang="en-US"/>
              <a:t>按一下以編輯母片標題樣式</a:t>
            </a:r>
            <a:endParaRPr/>
          </a:p>
        </p:txBody>
      </p:sp>
      <p:sp>
        <p:nvSpPr>
          <p:cNvPr id="31" name="幻燈片編號"/>
          <p:cNvSpPr txBox="1">
            <a:spLocks noGrp="1"/>
          </p:cNvSpPr>
          <p:nvPr>
            <p:ph type="sldNum" sz="quarter" idx="2"/>
          </p:nvPr>
        </p:nvSpPr>
        <p:spPr>
          <a:prstGeom prst="rect">
            <a:avLst/>
          </a:prstGeom>
        </p:spPr>
        <p:txBody>
          <a:bodyPr/>
          <a:lstStyle/>
          <a:p>
            <a:fld id="{A2A3DBD2-1C86-46BA-8191-84D84B12D76B}" type="slidenum">
              <a:rPr lang="zh-TW" altLang="en-US" smtClean="0"/>
              <a:t>‹#›</a:t>
            </a:fld>
            <a:endParaRPr lang="zh-TW" altLang="en-US"/>
          </a:p>
        </p:txBody>
      </p:sp>
    </p:spTree>
    <p:extLst>
      <p:ext uri="{BB962C8B-B14F-4D97-AF65-F5344CB8AC3E}">
        <p14:creationId xmlns:p14="http://schemas.microsoft.com/office/powerpoint/2010/main" val="38709073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1B2651D4-A0FF-464F-B4BA-8DA0AB334397}" type="datetimeFigureOut">
              <a:rPr lang="zh-TW" altLang="en-US" smtClean="0"/>
              <a:t>2022/3/26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2A3DBD2-1C86-46BA-8191-84D84B12D76B}" type="slidenum">
              <a:rPr lang="zh-TW" altLang="en-US" smtClean="0"/>
              <a:t>‹#›</a:t>
            </a:fld>
            <a:endParaRPr lang="zh-TW" altLang="en-US"/>
          </a:p>
        </p:txBody>
      </p:sp>
    </p:spTree>
    <p:extLst>
      <p:ext uri="{BB962C8B-B14F-4D97-AF65-F5344CB8AC3E}">
        <p14:creationId xmlns:p14="http://schemas.microsoft.com/office/powerpoint/2010/main" val="2441172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kumimoji="1"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按一下以編輯母片副標題樣式</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3707601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39328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a:t>編輯母片文字樣式</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859665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701033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993648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781943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159245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編輯母片文字樣式</a:t>
            </a:r>
          </a:p>
        </p:txBody>
      </p:sp>
      <p:sp>
        <p:nvSpPr>
          <p:cNvPr id="5" name="日期版面配置區 4"/>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316630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798449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TW" altLang="en-US"/>
              <a:t>按一下圖示以新增圖片</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編輯母片文字樣式</a:t>
            </a:r>
          </a:p>
        </p:txBody>
      </p:sp>
      <p:sp>
        <p:nvSpPr>
          <p:cNvPr id="5" name="日期版面配置區 4"/>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789979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489642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873126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reserve="1">
  <p:cSld name="大標題與項目符號">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 name="大標題文字"/>
          <p:cNvSpPr txBox="1">
            <a:spLocks noGrp="1"/>
          </p:cNvSpPr>
          <p:nvPr>
            <p:ph type="title"/>
          </p:nvPr>
        </p:nvSpPr>
        <p:spPr>
          <a:xfrm>
            <a:off x="1845469" y="107156"/>
            <a:ext cx="9144000" cy="1821656"/>
          </a:xfrm>
          <a:prstGeom prst="rect">
            <a:avLst/>
          </a:prstGeom>
        </p:spPr>
        <p:txBody>
          <a:bodyPr anchor="ctr"/>
          <a:lstStyle>
            <a:lvl1pPr>
              <a:defRPr sz="4781"/>
            </a:lvl1pPr>
          </a:lstStyle>
          <a:p>
            <a:r>
              <a:rPr lang="zh-TW" altLang="en-US"/>
              <a:t>按一下以編輯母片標題樣式</a:t>
            </a:r>
            <a:endParaRPr/>
          </a:p>
        </p:txBody>
      </p:sp>
      <p:sp>
        <p:nvSpPr>
          <p:cNvPr id="65" name="內文層級一…"/>
          <p:cNvSpPr txBox="1">
            <a:spLocks noGrp="1"/>
          </p:cNvSpPr>
          <p:nvPr>
            <p:ph type="body" idx="1"/>
          </p:nvPr>
        </p:nvSpPr>
        <p:spPr>
          <a:xfrm>
            <a:off x="1845469" y="1928813"/>
            <a:ext cx="9144000" cy="4107656"/>
          </a:xfrm>
          <a:prstGeom prst="rect">
            <a:avLst/>
          </a:prstGeom>
        </p:spPr>
        <p:txBody>
          <a:bodyPr anchor="ctr"/>
          <a:lstStyle>
            <a:lvl1pPr marL="383963" indent="-383963" algn="l">
              <a:spcBef>
                <a:spcPts val="3516"/>
              </a:spcBef>
              <a:buSzPct val="35000"/>
              <a:buBlip>
                <a:blip r:embed="rId3"/>
              </a:buBlip>
              <a:defRPr sz="2812"/>
            </a:lvl1pPr>
            <a:lvl2pPr marL="767926" indent="-383963" algn="l">
              <a:spcBef>
                <a:spcPts val="3516"/>
              </a:spcBef>
              <a:buSzPct val="35000"/>
              <a:buBlip>
                <a:blip r:embed="rId3"/>
              </a:buBlip>
              <a:defRPr sz="2812"/>
            </a:lvl2pPr>
            <a:lvl3pPr marL="1151889" indent="-383963" algn="l">
              <a:spcBef>
                <a:spcPts val="3516"/>
              </a:spcBef>
              <a:buSzPct val="35000"/>
              <a:buBlip>
                <a:blip r:embed="rId3"/>
              </a:buBlip>
              <a:defRPr sz="2812"/>
            </a:lvl3pPr>
            <a:lvl4pPr marL="1535852" indent="-383963" algn="l">
              <a:spcBef>
                <a:spcPts val="3516"/>
              </a:spcBef>
              <a:buSzPct val="35000"/>
              <a:buBlip>
                <a:blip r:embed="rId3"/>
              </a:buBlip>
              <a:defRPr sz="2812"/>
            </a:lvl4pPr>
            <a:lvl5pPr marL="1919815" indent="-383963" algn="l">
              <a:spcBef>
                <a:spcPts val="3516"/>
              </a:spcBef>
              <a:buSzPct val="35000"/>
              <a:buBlip>
                <a:blip r:embed="rId3"/>
              </a:buBlip>
              <a:defRPr sz="2812"/>
            </a:lvl5pPr>
          </a:lstStyle>
          <a:p>
            <a:pPr lvl="0">
              <a:defRPr>
                <a:effectLst/>
              </a:defRPr>
            </a:pPr>
            <a:r>
              <a:rPr lang="zh-TW" altLang="en-US"/>
              <a:t>編輯母片文字樣式</a:t>
            </a:r>
          </a:p>
          <a:p>
            <a:pPr lvl="1">
              <a:defRPr>
                <a:effectLst/>
              </a:defRPr>
            </a:pPr>
            <a:r>
              <a:rPr lang="zh-TW" altLang="en-US"/>
              <a:t>第二層</a:t>
            </a:r>
          </a:p>
          <a:p>
            <a:pPr lvl="2">
              <a:defRPr>
                <a:effectLst/>
              </a:defRPr>
            </a:pPr>
            <a:r>
              <a:rPr lang="zh-TW" altLang="en-US"/>
              <a:t>第三層</a:t>
            </a:r>
          </a:p>
          <a:p>
            <a:pPr lvl="3">
              <a:defRPr>
                <a:effectLst/>
              </a:defRPr>
            </a:pPr>
            <a:r>
              <a:rPr lang="zh-TW" altLang="en-US"/>
              <a:t>第四層</a:t>
            </a:r>
          </a:p>
          <a:p>
            <a:pPr lvl="4">
              <a:defRPr>
                <a:effectLst/>
              </a:defRPr>
            </a:pPr>
            <a:r>
              <a:rPr lang="zh-TW" altLang="en-US"/>
              <a:t>第五層</a:t>
            </a:r>
            <a:endParaRPr/>
          </a:p>
        </p:txBody>
      </p:sp>
      <p:sp>
        <p:nvSpPr>
          <p:cNvPr id="66" name="幻燈片編號"/>
          <p:cNvSpPr txBox="1">
            <a:spLocks noGrp="1"/>
          </p:cNvSpPr>
          <p:nvPr>
            <p:ph type="sldNum" sz="quarter" idx="2"/>
          </p:nvPr>
        </p:nvSpPr>
        <p:spPr>
          <a:prstGeom prst="rect">
            <a:avLst/>
          </a:prstGeom>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52128337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大標題 - 內部">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大標題文字"/>
          <p:cNvSpPr txBox="1">
            <a:spLocks noGrp="1"/>
          </p:cNvSpPr>
          <p:nvPr>
            <p:ph type="title"/>
          </p:nvPr>
        </p:nvSpPr>
        <p:spPr>
          <a:xfrm>
            <a:off x="1916906" y="2518172"/>
            <a:ext cx="8977313" cy="1821656"/>
          </a:xfrm>
          <a:prstGeom prst="rect">
            <a:avLst/>
          </a:prstGeom>
        </p:spPr>
        <p:txBody>
          <a:bodyPr anchor="ctr"/>
          <a:lstStyle>
            <a:lvl1pPr>
              <a:defRPr sz="4781"/>
            </a:lvl1pPr>
          </a:lstStyle>
          <a:p>
            <a:r>
              <a:rPr lang="zh-TW" altLang="en-US"/>
              <a:t>按一下以編輯母片標題樣式</a:t>
            </a:r>
            <a:endParaRPr/>
          </a:p>
        </p:txBody>
      </p:sp>
      <p:sp>
        <p:nvSpPr>
          <p:cNvPr id="57" name="幻燈片編號"/>
          <p:cNvSpPr txBox="1">
            <a:spLocks noGrp="1"/>
          </p:cNvSpPr>
          <p:nvPr>
            <p:ph type="sldNum" sz="quarter" idx="2"/>
          </p:nvPr>
        </p:nvSpPr>
        <p:spPr>
          <a:prstGeom prst="rect">
            <a:avLst/>
          </a:prstGeom>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47152498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大標題、項目符號與照片">
    <p:spTree>
      <p:nvGrpSpPr>
        <p:cNvPr id="1" name=""/>
        <p:cNvGrpSpPr/>
        <p:nvPr/>
      </p:nvGrpSpPr>
      <p:grpSpPr>
        <a:xfrm>
          <a:off x="0" y="0"/>
          <a:ext cx="0" cy="0"/>
          <a:chOff x="0" y="0"/>
          <a:chExt cx="0" cy="0"/>
        </a:xfrm>
      </p:grpSpPr>
      <p:sp>
        <p:nvSpPr>
          <p:cNvPr id="77" name="影像"/>
          <p:cNvSpPr>
            <a:spLocks noGrp="1"/>
          </p:cNvSpPr>
          <p:nvPr>
            <p:ph type="pic" sz="half" idx="13"/>
          </p:nvPr>
        </p:nvSpPr>
        <p:spPr>
          <a:xfrm>
            <a:off x="6298406" y="1821656"/>
            <a:ext cx="5322094" cy="4607719"/>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78" name="大標題文字"/>
          <p:cNvSpPr txBox="1">
            <a:spLocks noGrp="1"/>
          </p:cNvSpPr>
          <p:nvPr>
            <p:ph type="title"/>
          </p:nvPr>
        </p:nvSpPr>
        <p:spPr>
          <a:prstGeom prst="rect">
            <a:avLst/>
          </a:prstGeom>
        </p:spPr>
        <p:txBody>
          <a:bodyPr/>
          <a:lstStyle/>
          <a:p>
            <a:r>
              <a:rPr lang="zh-TW" altLang="en-US"/>
              <a:t>按一下以編輯母片標題樣式</a:t>
            </a:r>
            <a:endParaRPr/>
          </a:p>
        </p:txBody>
      </p:sp>
      <p:sp>
        <p:nvSpPr>
          <p:cNvPr id="79" name="內文層級一…"/>
          <p:cNvSpPr txBox="1">
            <a:spLocks noGrp="1"/>
          </p:cNvSpPr>
          <p:nvPr>
            <p:ph type="body" sz="half" idx="1"/>
          </p:nvPr>
        </p:nvSpPr>
        <p:spPr>
          <a:xfrm>
            <a:off x="607219" y="1848445"/>
            <a:ext cx="5250656" cy="4554141"/>
          </a:xfrm>
          <a:prstGeom prst="rect">
            <a:avLst/>
          </a:prstGeom>
        </p:spPr>
        <p:txBody>
          <a:bodyPr/>
          <a:lstStyle>
            <a:lvl1pPr marL="276810" indent="-276810">
              <a:lnSpc>
                <a:spcPct val="120000"/>
              </a:lnSpc>
              <a:spcBef>
                <a:spcPts val="1687"/>
              </a:spcBef>
              <a:buBlip>
                <a:blip r:embed="rId2"/>
              </a:buBlip>
              <a:defRPr sz="2250"/>
            </a:lvl1pPr>
            <a:lvl2pPr marL="553621" indent="-276810">
              <a:lnSpc>
                <a:spcPct val="120000"/>
              </a:lnSpc>
              <a:spcBef>
                <a:spcPts val="1687"/>
              </a:spcBef>
              <a:buBlip>
                <a:blip r:embed="rId2"/>
              </a:buBlip>
              <a:defRPr sz="2250"/>
            </a:lvl2pPr>
            <a:lvl3pPr marL="830431" indent="-276810">
              <a:lnSpc>
                <a:spcPct val="120000"/>
              </a:lnSpc>
              <a:spcBef>
                <a:spcPts val="1687"/>
              </a:spcBef>
              <a:buBlip>
                <a:blip r:embed="rId2"/>
              </a:buBlip>
              <a:defRPr sz="2250"/>
            </a:lvl3pPr>
            <a:lvl4pPr marL="1107242" indent="-276810">
              <a:lnSpc>
                <a:spcPct val="120000"/>
              </a:lnSpc>
              <a:spcBef>
                <a:spcPts val="1687"/>
              </a:spcBef>
              <a:buBlip>
                <a:blip r:embed="rId2"/>
              </a:buBlip>
              <a:defRPr sz="2250"/>
            </a:lvl4pPr>
            <a:lvl5pPr marL="1384052" indent="-276810">
              <a:lnSpc>
                <a:spcPct val="120000"/>
              </a:lnSpc>
              <a:spcBef>
                <a:spcPts val="1687"/>
              </a:spcBef>
              <a:buBlip>
                <a:blip r:embed="rId2"/>
              </a:buBlip>
              <a:defRPr sz="2250"/>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a:p>
        </p:txBody>
      </p:sp>
      <p:sp>
        <p:nvSpPr>
          <p:cNvPr id="80"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855567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大標題 - 中央">
    <p:spTree>
      <p:nvGrpSpPr>
        <p:cNvPr id="1" name=""/>
        <p:cNvGrpSpPr/>
        <p:nvPr/>
      </p:nvGrpSpPr>
      <p:grpSpPr>
        <a:xfrm>
          <a:off x="0" y="0"/>
          <a:ext cx="0" cy="0"/>
          <a:chOff x="0" y="0"/>
          <a:chExt cx="0" cy="0"/>
        </a:xfrm>
      </p:grpSpPr>
      <p:sp>
        <p:nvSpPr>
          <p:cNvPr id="30" name="大標題文字"/>
          <p:cNvSpPr txBox="1">
            <a:spLocks noGrp="1"/>
          </p:cNvSpPr>
          <p:nvPr>
            <p:ph type="title"/>
          </p:nvPr>
        </p:nvSpPr>
        <p:spPr>
          <a:xfrm>
            <a:off x="2083594" y="2518172"/>
            <a:ext cx="8977313" cy="1821656"/>
          </a:xfrm>
          <a:prstGeom prst="rect">
            <a:avLst/>
          </a:prstGeom>
        </p:spPr>
        <p:txBody>
          <a:bodyPr anchor="ctr"/>
          <a:lstStyle>
            <a:lvl1pPr>
              <a:defRPr sz="4781"/>
            </a:lvl1pPr>
          </a:lstStyle>
          <a:p>
            <a:r>
              <a:rPr lang="zh-TW" altLang="en-US"/>
              <a:t>按一下以編輯母片標題樣式</a:t>
            </a:r>
            <a:endParaRPr/>
          </a:p>
        </p:txBody>
      </p:sp>
      <p:sp>
        <p:nvSpPr>
          <p:cNvPr id="31" name="幻燈片編號"/>
          <p:cNvSpPr txBox="1">
            <a:spLocks noGrp="1"/>
          </p:cNvSpPr>
          <p:nvPr>
            <p:ph type="sldNum" sz="quarter" idx="2"/>
          </p:nvPr>
        </p:nvSpPr>
        <p:spPr>
          <a:prstGeom prst="rect">
            <a:avLst/>
          </a:prstGeom>
        </p:spPr>
        <p:txBody>
          <a:bodyPr/>
          <a:lstStyle/>
          <a:p>
            <a:fld id="{A2A3DBD2-1C86-46BA-8191-84D84B12D76B}" type="slidenum">
              <a:rPr lang="zh-TW" altLang="en-US" smtClean="0"/>
              <a:t>‹#›</a:t>
            </a:fld>
            <a:endParaRPr lang="zh-TW" altLang="en-US"/>
          </a:p>
        </p:txBody>
      </p:sp>
    </p:spTree>
    <p:extLst>
      <p:ext uri="{BB962C8B-B14F-4D97-AF65-F5344CB8AC3E}">
        <p14:creationId xmlns:p14="http://schemas.microsoft.com/office/powerpoint/2010/main" val="199001948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1B2651D4-A0FF-464F-B4BA-8DA0AB334397}" type="datetimeFigureOut">
              <a:rPr lang="zh-TW" altLang="en-US" smtClean="0"/>
              <a:t>2022/3/26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2A3DBD2-1C86-46BA-8191-84D84B12D76B}" type="slidenum">
              <a:rPr lang="zh-TW" altLang="en-US" smtClean="0"/>
              <a:t>‹#›</a:t>
            </a:fld>
            <a:endParaRPr lang="zh-TW" altLang="en-US"/>
          </a:p>
        </p:txBody>
      </p:sp>
    </p:spTree>
    <p:extLst>
      <p:ext uri="{BB962C8B-B14F-4D97-AF65-F5344CB8AC3E}">
        <p14:creationId xmlns:p14="http://schemas.microsoft.com/office/powerpoint/2010/main" val="15956933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kumimoji="1"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按一下以編輯母片副標題樣式</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065087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23248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708969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a:t>編輯母片文字樣式</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542653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591096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3642363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8375162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841195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編輯母片文字樣式</a:t>
            </a:r>
          </a:p>
        </p:txBody>
      </p:sp>
      <p:sp>
        <p:nvSpPr>
          <p:cNvPr id="5" name="日期版面配置區 4"/>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4063880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TW" altLang="en-US"/>
              <a:t>按一下圖示以新增圖片</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編輯母片文字樣式</a:t>
            </a:r>
          </a:p>
        </p:txBody>
      </p:sp>
      <p:sp>
        <p:nvSpPr>
          <p:cNvPr id="5" name="日期版面配置區 4"/>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1416635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4154482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545781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reserve="1">
  <p:cSld name="大標題與項目符號">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 name="大標題文字"/>
          <p:cNvSpPr txBox="1">
            <a:spLocks noGrp="1"/>
          </p:cNvSpPr>
          <p:nvPr>
            <p:ph type="title"/>
          </p:nvPr>
        </p:nvSpPr>
        <p:spPr>
          <a:xfrm>
            <a:off x="1845469" y="107156"/>
            <a:ext cx="9144000" cy="1821656"/>
          </a:xfrm>
          <a:prstGeom prst="rect">
            <a:avLst/>
          </a:prstGeom>
        </p:spPr>
        <p:txBody>
          <a:bodyPr anchor="ctr"/>
          <a:lstStyle>
            <a:lvl1pPr>
              <a:defRPr sz="4781"/>
            </a:lvl1pPr>
          </a:lstStyle>
          <a:p>
            <a:r>
              <a:rPr lang="zh-TW" altLang="en-US"/>
              <a:t>按一下以編輯母片標題樣式</a:t>
            </a:r>
            <a:endParaRPr/>
          </a:p>
        </p:txBody>
      </p:sp>
      <p:sp>
        <p:nvSpPr>
          <p:cNvPr id="65" name="內文層級一…"/>
          <p:cNvSpPr txBox="1">
            <a:spLocks noGrp="1"/>
          </p:cNvSpPr>
          <p:nvPr>
            <p:ph type="body" idx="1"/>
          </p:nvPr>
        </p:nvSpPr>
        <p:spPr>
          <a:xfrm>
            <a:off x="1845469" y="1928813"/>
            <a:ext cx="9144000" cy="4107656"/>
          </a:xfrm>
          <a:prstGeom prst="rect">
            <a:avLst/>
          </a:prstGeom>
        </p:spPr>
        <p:txBody>
          <a:bodyPr anchor="ctr"/>
          <a:lstStyle>
            <a:lvl1pPr marL="383963" indent="-383963" algn="l">
              <a:spcBef>
                <a:spcPts val="3516"/>
              </a:spcBef>
              <a:buSzPct val="35000"/>
              <a:buBlip>
                <a:blip r:embed="rId3"/>
              </a:buBlip>
              <a:defRPr sz="2812"/>
            </a:lvl1pPr>
            <a:lvl2pPr marL="767926" indent="-383963" algn="l">
              <a:spcBef>
                <a:spcPts val="3516"/>
              </a:spcBef>
              <a:buSzPct val="35000"/>
              <a:buBlip>
                <a:blip r:embed="rId3"/>
              </a:buBlip>
              <a:defRPr sz="2812"/>
            </a:lvl2pPr>
            <a:lvl3pPr marL="1151889" indent="-383963" algn="l">
              <a:spcBef>
                <a:spcPts val="3516"/>
              </a:spcBef>
              <a:buSzPct val="35000"/>
              <a:buBlip>
                <a:blip r:embed="rId3"/>
              </a:buBlip>
              <a:defRPr sz="2812"/>
            </a:lvl3pPr>
            <a:lvl4pPr marL="1535852" indent="-383963" algn="l">
              <a:spcBef>
                <a:spcPts val="3516"/>
              </a:spcBef>
              <a:buSzPct val="35000"/>
              <a:buBlip>
                <a:blip r:embed="rId3"/>
              </a:buBlip>
              <a:defRPr sz="2812"/>
            </a:lvl4pPr>
            <a:lvl5pPr marL="1919815" indent="-383963" algn="l">
              <a:spcBef>
                <a:spcPts val="3516"/>
              </a:spcBef>
              <a:buSzPct val="35000"/>
              <a:buBlip>
                <a:blip r:embed="rId3"/>
              </a:buBlip>
              <a:defRPr sz="2812"/>
            </a:lvl5pPr>
          </a:lstStyle>
          <a:p>
            <a:pPr lvl="0">
              <a:defRPr>
                <a:effectLst/>
              </a:defRPr>
            </a:pPr>
            <a:r>
              <a:rPr lang="zh-TW" altLang="en-US"/>
              <a:t>編輯母片文字樣式</a:t>
            </a:r>
          </a:p>
          <a:p>
            <a:pPr lvl="1">
              <a:defRPr>
                <a:effectLst/>
              </a:defRPr>
            </a:pPr>
            <a:r>
              <a:rPr lang="zh-TW" altLang="en-US"/>
              <a:t>第二層</a:t>
            </a:r>
          </a:p>
          <a:p>
            <a:pPr lvl="2">
              <a:defRPr>
                <a:effectLst/>
              </a:defRPr>
            </a:pPr>
            <a:r>
              <a:rPr lang="zh-TW" altLang="en-US"/>
              <a:t>第三層</a:t>
            </a:r>
          </a:p>
          <a:p>
            <a:pPr lvl="3">
              <a:defRPr>
                <a:effectLst/>
              </a:defRPr>
            </a:pPr>
            <a:r>
              <a:rPr lang="zh-TW" altLang="en-US"/>
              <a:t>第四層</a:t>
            </a:r>
          </a:p>
          <a:p>
            <a:pPr lvl="4">
              <a:defRPr>
                <a:effectLst/>
              </a:defRPr>
            </a:pPr>
            <a:r>
              <a:rPr lang="zh-TW" altLang="en-US"/>
              <a:t>第五層</a:t>
            </a:r>
            <a:endParaRPr/>
          </a:p>
        </p:txBody>
      </p:sp>
      <p:sp>
        <p:nvSpPr>
          <p:cNvPr id="66" name="幻燈片編號"/>
          <p:cNvSpPr txBox="1">
            <a:spLocks noGrp="1"/>
          </p:cNvSpPr>
          <p:nvPr>
            <p:ph type="sldNum" sz="quarter" idx="2"/>
          </p:nvPr>
        </p:nvSpPr>
        <p:spPr>
          <a:prstGeom prst="rect">
            <a:avLst/>
          </a:prstGeom>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304504864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412894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大標題 - 內部">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大標題文字"/>
          <p:cNvSpPr txBox="1">
            <a:spLocks noGrp="1"/>
          </p:cNvSpPr>
          <p:nvPr>
            <p:ph type="title"/>
          </p:nvPr>
        </p:nvSpPr>
        <p:spPr>
          <a:xfrm>
            <a:off x="1916906" y="2518172"/>
            <a:ext cx="8977313" cy="1821656"/>
          </a:xfrm>
          <a:prstGeom prst="rect">
            <a:avLst/>
          </a:prstGeom>
        </p:spPr>
        <p:txBody>
          <a:bodyPr anchor="ctr"/>
          <a:lstStyle>
            <a:lvl1pPr>
              <a:defRPr sz="4781"/>
            </a:lvl1pPr>
          </a:lstStyle>
          <a:p>
            <a:r>
              <a:rPr lang="zh-TW" altLang="en-US"/>
              <a:t>按一下以編輯母片標題樣式</a:t>
            </a:r>
            <a:endParaRPr/>
          </a:p>
        </p:txBody>
      </p:sp>
      <p:sp>
        <p:nvSpPr>
          <p:cNvPr id="57" name="幻燈片編號"/>
          <p:cNvSpPr txBox="1">
            <a:spLocks noGrp="1"/>
          </p:cNvSpPr>
          <p:nvPr>
            <p:ph type="sldNum" sz="quarter" idx="2"/>
          </p:nvPr>
        </p:nvSpPr>
        <p:spPr>
          <a:prstGeom prst="rect">
            <a:avLst/>
          </a:prstGeom>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336712640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大標題 - 中央">
    <p:spTree>
      <p:nvGrpSpPr>
        <p:cNvPr id="1" name=""/>
        <p:cNvGrpSpPr/>
        <p:nvPr/>
      </p:nvGrpSpPr>
      <p:grpSpPr>
        <a:xfrm>
          <a:off x="0" y="0"/>
          <a:ext cx="0" cy="0"/>
          <a:chOff x="0" y="0"/>
          <a:chExt cx="0" cy="0"/>
        </a:xfrm>
      </p:grpSpPr>
      <p:sp>
        <p:nvSpPr>
          <p:cNvPr id="30" name="大標題文字"/>
          <p:cNvSpPr txBox="1">
            <a:spLocks noGrp="1"/>
          </p:cNvSpPr>
          <p:nvPr>
            <p:ph type="title"/>
          </p:nvPr>
        </p:nvSpPr>
        <p:spPr>
          <a:xfrm>
            <a:off x="2083594" y="2518172"/>
            <a:ext cx="8977313" cy="1821656"/>
          </a:xfrm>
          <a:prstGeom prst="rect">
            <a:avLst/>
          </a:prstGeom>
        </p:spPr>
        <p:txBody>
          <a:bodyPr anchor="ctr"/>
          <a:lstStyle>
            <a:lvl1pPr>
              <a:defRPr sz="4781"/>
            </a:lvl1pPr>
          </a:lstStyle>
          <a:p>
            <a:r>
              <a:rPr lang="zh-TW" altLang="en-US"/>
              <a:t>按一下以編輯母片標題樣式</a:t>
            </a:r>
            <a:endParaRPr/>
          </a:p>
        </p:txBody>
      </p:sp>
      <p:sp>
        <p:nvSpPr>
          <p:cNvPr id="31" name="幻燈片編號"/>
          <p:cNvSpPr txBox="1">
            <a:spLocks noGrp="1"/>
          </p:cNvSpPr>
          <p:nvPr>
            <p:ph type="sldNum" sz="quarter" idx="2"/>
          </p:nvPr>
        </p:nvSpPr>
        <p:spPr>
          <a:prstGeom prst="rect">
            <a:avLst/>
          </a:prstGeom>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90173372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532150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kumimoji="1"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按一下以編輯母片副標題樣式</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406476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1704695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a:t>編輯母片文字樣式</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4290568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01329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616684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468933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2532225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7909413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編輯母片文字樣式</a:t>
            </a:r>
          </a:p>
        </p:txBody>
      </p:sp>
      <p:sp>
        <p:nvSpPr>
          <p:cNvPr id="5" name="日期版面配置區 4"/>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8851549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TW" altLang="en-US"/>
              <a:t>按一下圖示以新增圖片</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編輯母片文字樣式</a:t>
            </a:r>
          </a:p>
        </p:txBody>
      </p:sp>
      <p:sp>
        <p:nvSpPr>
          <p:cNvPr id="5" name="日期版面配置區 4"/>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293864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30089953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5563128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reserve="1">
  <p:cSld name="大標題與項目符號">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 name="大標題文字"/>
          <p:cNvSpPr txBox="1">
            <a:spLocks noGrp="1"/>
          </p:cNvSpPr>
          <p:nvPr>
            <p:ph type="title"/>
          </p:nvPr>
        </p:nvSpPr>
        <p:spPr>
          <a:xfrm>
            <a:off x="1845469" y="107156"/>
            <a:ext cx="9144000" cy="1821656"/>
          </a:xfrm>
          <a:prstGeom prst="rect">
            <a:avLst/>
          </a:prstGeom>
        </p:spPr>
        <p:txBody>
          <a:bodyPr anchor="ctr"/>
          <a:lstStyle>
            <a:lvl1pPr>
              <a:defRPr sz="4781"/>
            </a:lvl1pPr>
          </a:lstStyle>
          <a:p>
            <a:r>
              <a:rPr lang="zh-TW" altLang="en-US"/>
              <a:t>按一下以編輯母片標題樣式</a:t>
            </a:r>
            <a:endParaRPr/>
          </a:p>
        </p:txBody>
      </p:sp>
      <p:sp>
        <p:nvSpPr>
          <p:cNvPr id="65" name="內文層級一…"/>
          <p:cNvSpPr txBox="1">
            <a:spLocks noGrp="1"/>
          </p:cNvSpPr>
          <p:nvPr>
            <p:ph type="body" idx="1"/>
          </p:nvPr>
        </p:nvSpPr>
        <p:spPr>
          <a:xfrm>
            <a:off x="1845469" y="1928813"/>
            <a:ext cx="9144000" cy="4107656"/>
          </a:xfrm>
          <a:prstGeom prst="rect">
            <a:avLst/>
          </a:prstGeom>
        </p:spPr>
        <p:txBody>
          <a:bodyPr anchor="ctr"/>
          <a:lstStyle>
            <a:lvl1pPr marL="383963" indent="-383963" algn="l">
              <a:spcBef>
                <a:spcPts val="3516"/>
              </a:spcBef>
              <a:buSzPct val="35000"/>
              <a:buBlip>
                <a:blip r:embed="rId3"/>
              </a:buBlip>
              <a:defRPr sz="2812"/>
            </a:lvl1pPr>
            <a:lvl2pPr marL="767926" indent="-383963" algn="l">
              <a:spcBef>
                <a:spcPts val="3516"/>
              </a:spcBef>
              <a:buSzPct val="35000"/>
              <a:buBlip>
                <a:blip r:embed="rId3"/>
              </a:buBlip>
              <a:defRPr sz="2812"/>
            </a:lvl2pPr>
            <a:lvl3pPr marL="1151889" indent="-383963" algn="l">
              <a:spcBef>
                <a:spcPts val="3516"/>
              </a:spcBef>
              <a:buSzPct val="35000"/>
              <a:buBlip>
                <a:blip r:embed="rId3"/>
              </a:buBlip>
              <a:defRPr sz="2812"/>
            </a:lvl3pPr>
            <a:lvl4pPr marL="1535852" indent="-383963" algn="l">
              <a:spcBef>
                <a:spcPts val="3516"/>
              </a:spcBef>
              <a:buSzPct val="35000"/>
              <a:buBlip>
                <a:blip r:embed="rId3"/>
              </a:buBlip>
              <a:defRPr sz="2812"/>
            </a:lvl4pPr>
            <a:lvl5pPr marL="1919815" indent="-383963" algn="l">
              <a:spcBef>
                <a:spcPts val="3516"/>
              </a:spcBef>
              <a:buSzPct val="35000"/>
              <a:buBlip>
                <a:blip r:embed="rId3"/>
              </a:buBlip>
              <a:defRPr sz="2812"/>
            </a:lvl5pPr>
          </a:lstStyle>
          <a:p>
            <a:pPr lvl="0">
              <a:defRPr>
                <a:effectLst/>
              </a:defRPr>
            </a:pPr>
            <a:r>
              <a:rPr lang="zh-TW" altLang="en-US"/>
              <a:t>編輯母片文字樣式</a:t>
            </a:r>
          </a:p>
          <a:p>
            <a:pPr lvl="1">
              <a:defRPr>
                <a:effectLst/>
              </a:defRPr>
            </a:pPr>
            <a:r>
              <a:rPr lang="zh-TW" altLang="en-US"/>
              <a:t>第二層</a:t>
            </a:r>
          </a:p>
          <a:p>
            <a:pPr lvl="2">
              <a:defRPr>
                <a:effectLst/>
              </a:defRPr>
            </a:pPr>
            <a:r>
              <a:rPr lang="zh-TW" altLang="en-US"/>
              <a:t>第三層</a:t>
            </a:r>
          </a:p>
          <a:p>
            <a:pPr lvl="3">
              <a:defRPr>
                <a:effectLst/>
              </a:defRPr>
            </a:pPr>
            <a:r>
              <a:rPr lang="zh-TW" altLang="en-US"/>
              <a:t>第四層</a:t>
            </a:r>
          </a:p>
          <a:p>
            <a:pPr lvl="4">
              <a:defRPr>
                <a:effectLst/>
              </a:defRPr>
            </a:pPr>
            <a:r>
              <a:rPr lang="zh-TW" altLang="en-US"/>
              <a:t>第五層</a:t>
            </a:r>
            <a:endParaRPr/>
          </a:p>
        </p:txBody>
      </p:sp>
      <p:sp>
        <p:nvSpPr>
          <p:cNvPr id="66" name="幻燈片編號"/>
          <p:cNvSpPr txBox="1">
            <a:spLocks noGrp="1"/>
          </p:cNvSpPr>
          <p:nvPr>
            <p:ph type="sldNum" sz="quarter" idx="2"/>
          </p:nvPr>
        </p:nvSpPr>
        <p:spPr>
          <a:prstGeom prst="rect">
            <a:avLst/>
          </a:prstGeom>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238617175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reserve="1">
  <p:cSld name="大標題 - 內部">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大標題文字"/>
          <p:cNvSpPr txBox="1">
            <a:spLocks noGrp="1"/>
          </p:cNvSpPr>
          <p:nvPr>
            <p:ph type="title"/>
          </p:nvPr>
        </p:nvSpPr>
        <p:spPr>
          <a:xfrm>
            <a:off x="1916906" y="2518172"/>
            <a:ext cx="8977313" cy="1821656"/>
          </a:xfrm>
          <a:prstGeom prst="rect">
            <a:avLst/>
          </a:prstGeom>
        </p:spPr>
        <p:txBody>
          <a:bodyPr anchor="ctr"/>
          <a:lstStyle>
            <a:lvl1pPr>
              <a:defRPr sz="4781"/>
            </a:lvl1pPr>
          </a:lstStyle>
          <a:p>
            <a:r>
              <a:rPr lang="zh-TW" altLang="en-US"/>
              <a:t>按一下以編輯母片標題樣式</a:t>
            </a:r>
            <a:endParaRPr/>
          </a:p>
        </p:txBody>
      </p:sp>
      <p:sp>
        <p:nvSpPr>
          <p:cNvPr id="57" name="幻燈片編號"/>
          <p:cNvSpPr txBox="1">
            <a:spLocks noGrp="1"/>
          </p:cNvSpPr>
          <p:nvPr>
            <p:ph type="sldNum" sz="quarter" idx="2"/>
          </p:nvPr>
        </p:nvSpPr>
        <p:spPr>
          <a:prstGeom prst="rect">
            <a:avLst/>
          </a:prstGeom>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75366218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照片 - 一頁三張替換">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影像"/>
          <p:cNvSpPr>
            <a:spLocks noGrp="1"/>
          </p:cNvSpPr>
          <p:nvPr>
            <p:ph type="pic" sz="quarter" idx="13"/>
          </p:nvPr>
        </p:nvSpPr>
        <p:spPr>
          <a:xfrm>
            <a:off x="4179094" y="250031"/>
            <a:ext cx="3833813"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21" name="影像"/>
          <p:cNvSpPr>
            <a:spLocks noGrp="1"/>
          </p:cNvSpPr>
          <p:nvPr>
            <p:ph type="pic" sz="quarter" idx="14"/>
          </p:nvPr>
        </p:nvSpPr>
        <p:spPr>
          <a:xfrm>
            <a:off x="7989844" y="250031"/>
            <a:ext cx="3833813"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22" name="影像"/>
          <p:cNvSpPr>
            <a:spLocks noGrp="1"/>
          </p:cNvSpPr>
          <p:nvPr>
            <p:ph type="pic" sz="quarter" idx="15"/>
          </p:nvPr>
        </p:nvSpPr>
        <p:spPr>
          <a:xfrm>
            <a:off x="333375" y="250031"/>
            <a:ext cx="3833813"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23" name="大標題文字"/>
          <p:cNvSpPr txBox="1">
            <a:spLocks noGrp="1"/>
          </p:cNvSpPr>
          <p:nvPr>
            <p:ph type="title"/>
          </p:nvPr>
        </p:nvSpPr>
        <p:spPr>
          <a:xfrm>
            <a:off x="846094" y="5569417"/>
            <a:ext cx="10977563" cy="1000125"/>
          </a:xfrm>
          <a:prstGeom prst="rect">
            <a:avLst/>
          </a:prstGeom>
        </p:spPr>
        <p:txBody>
          <a:bodyPr anchor="b"/>
          <a:lstStyle>
            <a:lvl1pPr algn="ctr">
              <a:defRPr>
                <a:solidFill>
                  <a:srgbClr val="546056"/>
                </a:solidFill>
              </a:defRPr>
            </a:lvl1pPr>
          </a:lstStyle>
          <a:p>
            <a:r>
              <a:rPr lang="zh-TW" altLang="en-US"/>
              <a:t>按一下以編輯母片標題樣式</a:t>
            </a:r>
            <a:endParaRPr/>
          </a:p>
        </p:txBody>
      </p:sp>
      <p:sp>
        <p:nvSpPr>
          <p:cNvPr id="25" name="幻燈片編號"/>
          <p:cNvSpPr txBox="1">
            <a:spLocks noGrp="1"/>
          </p:cNvSpPr>
          <p:nvPr>
            <p:ph type="sldNum" sz="quarter" idx="2"/>
          </p:nvPr>
        </p:nvSpPr>
        <p:spPr>
          <a:prstGeom prst="rect">
            <a:avLst/>
          </a:prstGeom>
        </p:spPr>
        <p:txBody>
          <a:bodyPr/>
          <a:lstStyle/>
          <a:p>
            <a:fld id="{494DEE19-8987-4787-8DCD-4B675639B3DC}" type="slidenum">
              <a:rPr lang="zh-TW" altLang="en-US" smtClean="0"/>
              <a:t>‹#›</a:t>
            </a:fld>
            <a:endParaRPr lang="zh-TW" altLang="en-US"/>
          </a:p>
        </p:txBody>
      </p:sp>
    </p:spTree>
    <p:extLst>
      <p:ext uri="{BB962C8B-B14F-4D97-AF65-F5344CB8AC3E}">
        <p14:creationId xmlns:p14="http://schemas.microsoft.com/office/powerpoint/2010/main" val="420524052"/>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照片 - 水平">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影像"/>
          <p:cNvSpPr>
            <a:spLocks noGrp="1"/>
          </p:cNvSpPr>
          <p:nvPr>
            <p:ph type="pic" idx="13"/>
          </p:nvPr>
        </p:nvSpPr>
        <p:spPr>
          <a:xfrm>
            <a:off x="345281" y="290323"/>
            <a:ext cx="11501438"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33" name="大標題文字"/>
          <p:cNvSpPr txBox="1">
            <a:spLocks noGrp="1"/>
          </p:cNvSpPr>
          <p:nvPr>
            <p:ph type="title"/>
          </p:nvPr>
        </p:nvSpPr>
        <p:spPr>
          <a:xfrm>
            <a:off x="592815" y="4571998"/>
            <a:ext cx="10977563" cy="1000125"/>
          </a:xfrm>
          <a:prstGeom prst="rect">
            <a:avLst/>
          </a:prstGeom>
        </p:spPr>
        <p:txBody>
          <a:bodyPr anchor="b"/>
          <a:lstStyle>
            <a:lvl1pPr algn="ctr">
              <a:defRPr>
                <a:solidFill>
                  <a:srgbClr val="546056"/>
                </a:solidFill>
              </a:defRPr>
            </a:lvl1pPr>
          </a:lstStyle>
          <a:p>
            <a:r>
              <a:rPr lang="zh-TW" altLang="en-US"/>
              <a:t>按一下以編輯母片標題樣式</a:t>
            </a:r>
            <a:endParaRPr/>
          </a:p>
        </p:txBody>
      </p:sp>
      <p:sp>
        <p:nvSpPr>
          <p:cNvPr id="34" name="內文層級一…"/>
          <p:cNvSpPr txBox="1">
            <a:spLocks noGrp="1"/>
          </p:cNvSpPr>
          <p:nvPr>
            <p:ph type="body" sz="quarter" idx="1"/>
          </p:nvPr>
        </p:nvSpPr>
        <p:spPr>
          <a:xfrm>
            <a:off x="592814" y="5667644"/>
            <a:ext cx="10977563" cy="901898"/>
          </a:xfrm>
          <a:prstGeom prst="rect">
            <a:avLst/>
          </a:prstGeom>
        </p:spPr>
        <p:txBody>
          <a:bodyPr anchor="t"/>
          <a:lstStyle>
            <a:lvl1pPr marL="0" indent="0" algn="ctr">
              <a:lnSpc>
                <a:spcPct val="110000"/>
              </a:lnSpc>
              <a:spcBef>
                <a:spcPts val="0"/>
              </a:spcBef>
              <a:buSzTx/>
              <a:buNone/>
              <a:defRPr sz="225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5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5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5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50" i="1">
                <a:solidFill>
                  <a:srgbClr val="717D75"/>
                </a:solidFill>
                <a:latin typeface="Hoefler Text"/>
                <a:ea typeface="Hoefler Text"/>
                <a:cs typeface="Hoefler Text"/>
                <a:sym typeface="Hoefler Text"/>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a:p>
        </p:txBody>
      </p:sp>
      <p:sp>
        <p:nvSpPr>
          <p:cNvPr id="35" name="幻燈片編號"/>
          <p:cNvSpPr txBox="1">
            <a:spLocks noGrp="1"/>
          </p:cNvSpPr>
          <p:nvPr>
            <p:ph type="sldNum" sz="quarter" idx="2"/>
          </p:nvPr>
        </p:nvSpPr>
        <p:spPr>
          <a:prstGeom prst="rect">
            <a:avLst/>
          </a:prstGeom>
        </p:spPr>
        <p:txBody>
          <a:bodyPr/>
          <a:lstStyle/>
          <a:p>
            <a:fld id="{494DEE19-8987-4787-8DCD-4B675639B3DC}" type="slidenum">
              <a:rPr lang="zh-TW" altLang="en-US" smtClean="0"/>
              <a:t>‹#›</a:t>
            </a:fld>
            <a:endParaRPr lang="zh-TW" altLang="en-US"/>
          </a:p>
        </p:txBody>
      </p:sp>
    </p:spTree>
    <p:extLst>
      <p:ext uri="{BB962C8B-B14F-4D97-AF65-F5344CB8AC3E}">
        <p14:creationId xmlns:p14="http://schemas.microsoft.com/office/powerpoint/2010/main" val="3275138365"/>
      </p:ext>
    </p:extLst>
  </p:cSld>
  <p:clrMapOvr>
    <a:masterClrMapping/>
  </p:clrMapOvr>
  <p:transition spd="slow">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照片 - 直式">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 name="影像"/>
          <p:cNvSpPr>
            <a:spLocks noGrp="1"/>
          </p:cNvSpPr>
          <p:nvPr>
            <p:ph type="pic" sz="half" idx="13"/>
          </p:nvPr>
        </p:nvSpPr>
        <p:spPr>
          <a:xfrm>
            <a:off x="6084094" y="437555"/>
            <a:ext cx="5524500" cy="5991820"/>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51" name="大標題文字"/>
          <p:cNvSpPr txBox="1">
            <a:spLocks noGrp="1"/>
          </p:cNvSpPr>
          <p:nvPr>
            <p:ph type="title"/>
          </p:nvPr>
        </p:nvSpPr>
        <p:spPr>
          <a:xfrm>
            <a:off x="607219" y="1187648"/>
            <a:ext cx="5250656" cy="2455664"/>
          </a:xfrm>
          <a:prstGeom prst="rect">
            <a:avLst/>
          </a:prstGeom>
        </p:spPr>
        <p:txBody>
          <a:bodyPr anchor="b"/>
          <a:lstStyle>
            <a:lvl1pPr algn="ctr">
              <a:defRPr>
                <a:solidFill>
                  <a:srgbClr val="546056"/>
                </a:solidFill>
              </a:defRPr>
            </a:lvl1pPr>
          </a:lstStyle>
          <a:p>
            <a:r>
              <a:rPr lang="zh-TW" altLang="en-US"/>
              <a:t>按一下以編輯母片標題樣式</a:t>
            </a:r>
            <a:endParaRPr/>
          </a:p>
        </p:txBody>
      </p:sp>
      <p:sp>
        <p:nvSpPr>
          <p:cNvPr id="52" name="內文層級一…"/>
          <p:cNvSpPr txBox="1">
            <a:spLocks noGrp="1"/>
          </p:cNvSpPr>
          <p:nvPr>
            <p:ph type="body" sz="quarter" idx="1"/>
          </p:nvPr>
        </p:nvSpPr>
        <p:spPr>
          <a:xfrm>
            <a:off x="607219" y="3821906"/>
            <a:ext cx="5250656" cy="2527102"/>
          </a:xfrm>
          <a:prstGeom prst="rect">
            <a:avLst/>
          </a:prstGeom>
        </p:spPr>
        <p:txBody>
          <a:bodyPr anchor="t"/>
          <a:lstStyle>
            <a:lvl1pPr marL="0" indent="0" algn="ctr">
              <a:lnSpc>
                <a:spcPct val="110000"/>
              </a:lnSpc>
              <a:spcBef>
                <a:spcPts val="0"/>
              </a:spcBef>
              <a:buSzTx/>
              <a:buNone/>
              <a:defRPr sz="225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5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5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5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50" i="1">
                <a:solidFill>
                  <a:srgbClr val="717D75"/>
                </a:solidFill>
                <a:latin typeface="Hoefler Text"/>
                <a:ea typeface="Hoefler Text"/>
                <a:cs typeface="Hoefler Text"/>
                <a:sym typeface="Hoefler Text"/>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a:p>
        </p:txBody>
      </p:sp>
      <p:sp>
        <p:nvSpPr>
          <p:cNvPr id="53" name="幻燈片編號"/>
          <p:cNvSpPr txBox="1">
            <a:spLocks noGrp="1"/>
          </p:cNvSpPr>
          <p:nvPr>
            <p:ph type="sldNum" sz="quarter" idx="2"/>
          </p:nvPr>
        </p:nvSpPr>
        <p:spPr>
          <a:prstGeom prst="rect">
            <a:avLst/>
          </a:prstGeom>
        </p:spPr>
        <p:txBody>
          <a:bodyPr/>
          <a:lstStyle/>
          <a:p>
            <a:fld id="{494DEE19-8987-4787-8DCD-4B675639B3DC}" type="slidenum">
              <a:rPr lang="zh-TW" altLang="en-US" smtClean="0"/>
              <a:t>‹#›</a:t>
            </a:fld>
            <a:endParaRPr lang="zh-TW" altLang="en-US"/>
          </a:p>
        </p:txBody>
      </p:sp>
    </p:spTree>
    <p:extLst>
      <p:ext uri="{BB962C8B-B14F-4D97-AF65-F5344CB8AC3E}">
        <p14:creationId xmlns:p14="http://schemas.microsoft.com/office/powerpoint/2010/main" val="796950045"/>
      </p:ext>
    </p:extLst>
  </p:cSld>
  <p:clrMapOvr>
    <a:masterClrMapping/>
  </p:clrMapOvr>
  <p:transition spd="slow">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大標題與項目符號">
    <p:spTree>
      <p:nvGrpSpPr>
        <p:cNvPr id="1" name=""/>
        <p:cNvGrpSpPr/>
        <p:nvPr/>
      </p:nvGrpSpPr>
      <p:grpSpPr>
        <a:xfrm>
          <a:off x="0" y="0"/>
          <a:ext cx="0" cy="0"/>
          <a:chOff x="0" y="0"/>
          <a:chExt cx="0" cy="0"/>
        </a:xfrm>
      </p:grpSpPr>
      <p:sp>
        <p:nvSpPr>
          <p:cNvPr id="68" name="大標題文字"/>
          <p:cNvSpPr txBox="1">
            <a:spLocks noGrp="1"/>
          </p:cNvSpPr>
          <p:nvPr>
            <p:ph type="title"/>
          </p:nvPr>
        </p:nvSpPr>
        <p:spPr>
          <a:prstGeom prst="rect">
            <a:avLst/>
          </a:prstGeom>
        </p:spPr>
        <p:txBody>
          <a:bodyPr/>
          <a:lstStyle/>
          <a:p>
            <a:r>
              <a:rPr lang="zh-TW" altLang="en-US"/>
              <a:t>按一下以編輯母片標題樣式</a:t>
            </a:r>
            <a:endParaRPr/>
          </a:p>
        </p:txBody>
      </p:sp>
      <p:sp>
        <p:nvSpPr>
          <p:cNvPr id="69" name="內文層級一…"/>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a:p>
        </p:txBody>
      </p:sp>
      <p:sp>
        <p:nvSpPr>
          <p:cNvPr id="70" name="幻燈片編號"/>
          <p:cNvSpPr txBox="1">
            <a:spLocks noGrp="1"/>
          </p:cNvSpPr>
          <p:nvPr>
            <p:ph type="sldNum" sz="quarter" idx="2"/>
          </p:nvPr>
        </p:nvSpPr>
        <p:spPr>
          <a:prstGeom prst="rect">
            <a:avLst/>
          </a:prstGeom>
        </p:spPr>
        <p:txBody>
          <a:bodyPr/>
          <a:lstStyle/>
          <a:p>
            <a:fld id="{494DEE19-8987-4787-8DCD-4B675639B3DC}" type="slidenum">
              <a:rPr lang="zh-TW" altLang="en-US" smtClean="0"/>
              <a:t>‹#›</a:t>
            </a:fld>
            <a:endParaRPr lang="zh-TW" altLang="en-US"/>
          </a:p>
        </p:txBody>
      </p:sp>
    </p:spTree>
    <p:extLst>
      <p:ext uri="{BB962C8B-B14F-4D97-AF65-F5344CB8AC3E}">
        <p14:creationId xmlns:p14="http://schemas.microsoft.com/office/powerpoint/2010/main" val="4212280415"/>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2200193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項目符號">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 name="內文層級一…"/>
          <p:cNvSpPr txBox="1">
            <a:spLocks noGrp="1"/>
          </p:cNvSpPr>
          <p:nvPr>
            <p:ph type="body" idx="1"/>
          </p:nvPr>
        </p:nvSpPr>
        <p:spPr>
          <a:xfrm>
            <a:off x="607219" y="455414"/>
            <a:ext cx="10977563" cy="5947172"/>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a:p>
        </p:txBody>
      </p:sp>
      <p:sp>
        <p:nvSpPr>
          <p:cNvPr id="88" name="幻燈片編號"/>
          <p:cNvSpPr txBox="1">
            <a:spLocks noGrp="1"/>
          </p:cNvSpPr>
          <p:nvPr>
            <p:ph type="sldNum" sz="quarter" idx="2"/>
          </p:nvPr>
        </p:nvSpPr>
        <p:spPr>
          <a:prstGeom prst="rect">
            <a:avLst/>
          </a:prstGeom>
        </p:spPr>
        <p:txBody>
          <a:bodyPr/>
          <a:lstStyle/>
          <a:p>
            <a:fld id="{494DEE19-8987-4787-8DCD-4B675639B3DC}" type="slidenum">
              <a:rPr lang="zh-TW" altLang="en-US" smtClean="0"/>
              <a:t>‹#›</a:t>
            </a:fld>
            <a:endParaRPr lang="zh-TW" altLang="en-US"/>
          </a:p>
        </p:txBody>
      </p:sp>
    </p:spTree>
    <p:extLst>
      <p:ext uri="{BB962C8B-B14F-4D97-AF65-F5344CB8AC3E}">
        <p14:creationId xmlns:p14="http://schemas.microsoft.com/office/powerpoint/2010/main" val="1920940461"/>
      </p:ext>
    </p:extLst>
  </p:cSld>
  <p:clrMapOvr>
    <a:masterClrMapping/>
  </p:clrMapOvr>
  <p:transition spd="slow">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名言語錄">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5" name="–王大明"/>
          <p:cNvSpPr txBox="1">
            <a:spLocks noGrp="1"/>
          </p:cNvSpPr>
          <p:nvPr>
            <p:ph type="body" sz="quarter" idx="13"/>
          </p:nvPr>
        </p:nvSpPr>
        <p:spPr>
          <a:xfrm>
            <a:off x="1916906" y="4670227"/>
            <a:ext cx="8346281" cy="448841"/>
          </a:xfrm>
          <a:prstGeom prst="rect">
            <a:avLst/>
          </a:prstGeom>
        </p:spPr>
        <p:txBody>
          <a:bodyPr anchor="t">
            <a:spAutoFit/>
          </a:bodyPr>
          <a:lstStyle>
            <a:lvl1pPr marL="0" indent="0" algn="ctr">
              <a:spcBef>
                <a:spcPts val="0"/>
              </a:spcBef>
              <a:buSzTx/>
              <a:buNone/>
              <a:defRPr sz="2250" i="1"/>
            </a:lvl1pPr>
          </a:lstStyle>
          <a:p>
            <a:pPr lvl="0"/>
            <a:r>
              <a:rPr lang="zh-TW" altLang="en-US"/>
              <a:t>編輯母片文字樣式</a:t>
            </a:r>
          </a:p>
        </p:txBody>
      </p:sp>
      <p:sp>
        <p:nvSpPr>
          <p:cNvPr id="106" name="「在此輸入名言語錄」"/>
          <p:cNvSpPr txBox="1">
            <a:spLocks noGrp="1"/>
          </p:cNvSpPr>
          <p:nvPr>
            <p:ph type="body" sz="quarter" idx="14"/>
          </p:nvPr>
        </p:nvSpPr>
        <p:spPr>
          <a:xfrm>
            <a:off x="1916906" y="2957585"/>
            <a:ext cx="8346281" cy="567784"/>
          </a:xfrm>
          <a:prstGeom prst="rect">
            <a:avLst/>
          </a:prstGeom>
        </p:spPr>
        <p:txBody>
          <a:bodyPr>
            <a:spAutoFit/>
          </a:bodyPr>
          <a:lstStyle>
            <a:lvl1pPr marL="0" indent="0" algn="ctr">
              <a:spcBef>
                <a:spcPts val="1687"/>
              </a:spcBef>
              <a:buSzTx/>
              <a:buNone/>
            </a:lvl1pPr>
          </a:lstStyle>
          <a:p>
            <a:pPr lvl="0"/>
            <a:r>
              <a:rPr lang="zh-TW" altLang="en-US"/>
              <a:t>編輯母片文字樣式</a:t>
            </a:r>
          </a:p>
        </p:txBody>
      </p:sp>
      <p:sp>
        <p:nvSpPr>
          <p:cNvPr id="107" name="幻燈片編號"/>
          <p:cNvSpPr txBox="1">
            <a:spLocks noGrp="1"/>
          </p:cNvSpPr>
          <p:nvPr>
            <p:ph type="sldNum" sz="quarter" idx="2"/>
          </p:nvPr>
        </p:nvSpPr>
        <p:spPr>
          <a:prstGeom prst="rect">
            <a:avLst/>
          </a:prstGeom>
        </p:spPr>
        <p:txBody>
          <a:bodyPr/>
          <a:lstStyle/>
          <a:p>
            <a:fld id="{494DEE19-8987-4787-8DCD-4B675639B3DC}" type="slidenum">
              <a:rPr lang="zh-TW" altLang="en-US" smtClean="0"/>
              <a:t>‹#›</a:t>
            </a:fld>
            <a:endParaRPr lang="zh-TW" altLang="en-US"/>
          </a:p>
        </p:txBody>
      </p:sp>
    </p:spTree>
    <p:extLst>
      <p:ext uri="{BB962C8B-B14F-4D97-AF65-F5344CB8AC3E}">
        <p14:creationId xmlns:p14="http://schemas.microsoft.com/office/powerpoint/2010/main" val="2731702940"/>
      </p:ext>
    </p:extLst>
  </p:cSld>
  <p:clrMapOvr>
    <a:masterClrMapping/>
  </p:clrMapOvr>
  <p:transition spd="slow">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83191987-F3C2-4211-91EE-1DAFC4425F32}" type="datetimeFigureOut">
              <a:rPr lang="zh-TW" altLang="en-US" smtClean="0"/>
              <a:t>2022/3/26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94DEE19-8987-4787-8DCD-4B675639B3DC}" type="slidenum">
              <a:rPr lang="zh-TW" altLang="en-US" smtClean="0"/>
              <a:t>‹#›</a:t>
            </a:fld>
            <a:endParaRPr lang="zh-TW"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2398804"/>
      </p:ext>
    </p:extLst>
  </p:cSld>
  <p:clrMapOvr>
    <a:masterClrMapping/>
  </p:clrMapOvr>
  <p:transition spd="slow">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大標題 - 內部">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大標題文字"/>
          <p:cNvSpPr txBox="1">
            <a:spLocks noGrp="1"/>
          </p:cNvSpPr>
          <p:nvPr>
            <p:ph type="title"/>
          </p:nvPr>
        </p:nvSpPr>
        <p:spPr>
          <a:xfrm>
            <a:off x="1916906" y="2518172"/>
            <a:ext cx="8977313" cy="1821656"/>
          </a:xfrm>
          <a:prstGeom prst="rect">
            <a:avLst/>
          </a:prstGeom>
        </p:spPr>
        <p:txBody>
          <a:bodyPr anchor="ctr"/>
          <a:lstStyle>
            <a:lvl1pPr>
              <a:defRPr sz="4781"/>
            </a:lvl1pPr>
          </a:lstStyle>
          <a:p>
            <a:r>
              <a:rPr lang="zh-TW" altLang="en-US"/>
              <a:t>按一下以編輯母片標題樣式</a:t>
            </a:r>
            <a:endParaRPr/>
          </a:p>
        </p:txBody>
      </p:sp>
      <p:sp>
        <p:nvSpPr>
          <p:cNvPr id="57" name="幻燈片編號"/>
          <p:cNvSpPr txBox="1">
            <a:spLocks noGrp="1"/>
          </p:cNvSpPr>
          <p:nvPr>
            <p:ph type="sldNum" sz="quarter" idx="2"/>
          </p:nvPr>
        </p:nvSpPr>
        <p:spPr>
          <a:prstGeom prst="rect">
            <a:avLst/>
          </a:prstGeom>
        </p:spPr>
        <p:txBody>
          <a:bodyPr/>
          <a:lstStyle/>
          <a:p>
            <a:fld id="{494DEE19-8987-4787-8DCD-4B675639B3DC}" type="slidenum">
              <a:rPr lang="zh-TW" altLang="en-US" smtClean="0"/>
              <a:t>‹#›</a:t>
            </a:fld>
            <a:endParaRPr lang="zh-TW" altLang="en-US"/>
          </a:p>
        </p:txBody>
      </p:sp>
    </p:spTree>
    <p:extLst>
      <p:ext uri="{BB962C8B-B14F-4D97-AF65-F5344CB8AC3E}">
        <p14:creationId xmlns:p14="http://schemas.microsoft.com/office/powerpoint/2010/main" val="340346551"/>
      </p:ext>
    </p:extLst>
  </p:cSld>
  <p:clrMapOvr>
    <a:masterClrMapping/>
  </p:clrMapOvr>
  <p:transition spd="slow">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_照片 - 一頁三張替換">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影像"/>
          <p:cNvSpPr>
            <a:spLocks noGrp="1"/>
          </p:cNvSpPr>
          <p:nvPr>
            <p:ph type="pic" sz="quarter" idx="13"/>
          </p:nvPr>
        </p:nvSpPr>
        <p:spPr>
          <a:xfrm>
            <a:off x="4179094" y="250031"/>
            <a:ext cx="3833813"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21" name="影像"/>
          <p:cNvSpPr>
            <a:spLocks noGrp="1"/>
          </p:cNvSpPr>
          <p:nvPr>
            <p:ph type="pic" sz="quarter" idx="14"/>
          </p:nvPr>
        </p:nvSpPr>
        <p:spPr>
          <a:xfrm>
            <a:off x="8024812" y="250031"/>
            <a:ext cx="3833813"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22" name="影像"/>
          <p:cNvSpPr>
            <a:spLocks noGrp="1"/>
          </p:cNvSpPr>
          <p:nvPr>
            <p:ph type="pic" sz="quarter" idx="15"/>
          </p:nvPr>
        </p:nvSpPr>
        <p:spPr>
          <a:xfrm>
            <a:off x="333375" y="250031"/>
            <a:ext cx="3833813" cy="4250531"/>
          </a:xfrm>
          <a:prstGeom prst="rect">
            <a:avLst/>
          </a:prstGeom>
          <a:ln w="9525">
            <a:round/>
          </a:ln>
        </p:spPr>
        <p:txBody>
          <a:bodyPr lIns="91439" tIns="45719" rIns="91439" bIns="45719" anchor="t">
            <a:noAutofit/>
          </a:bodyPr>
          <a:lstStyle/>
          <a:p>
            <a:r>
              <a:rPr lang="zh-TW" altLang="en-US"/>
              <a:t>按一下圖示以新增圖片</a:t>
            </a:r>
            <a:endParaRPr/>
          </a:p>
        </p:txBody>
      </p:sp>
      <p:sp>
        <p:nvSpPr>
          <p:cNvPr id="23" name="大標題文字"/>
          <p:cNvSpPr txBox="1">
            <a:spLocks noGrp="1"/>
          </p:cNvSpPr>
          <p:nvPr>
            <p:ph type="title"/>
          </p:nvPr>
        </p:nvSpPr>
        <p:spPr>
          <a:xfrm>
            <a:off x="607219" y="4777383"/>
            <a:ext cx="10977563" cy="1000125"/>
          </a:xfrm>
          <a:prstGeom prst="rect">
            <a:avLst/>
          </a:prstGeom>
        </p:spPr>
        <p:txBody>
          <a:bodyPr anchor="b"/>
          <a:lstStyle>
            <a:lvl1pPr algn="ctr">
              <a:defRPr>
                <a:solidFill>
                  <a:srgbClr val="546056"/>
                </a:solidFill>
              </a:defRPr>
            </a:lvl1pPr>
          </a:lstStyle>
          <a:p>
            <a:r>
              <a:rPr lang="zh-TW" altLang="en-US"/>
              <a:t>按一下以編輯母片標題樣式</a:t>
            </a:r>
            <a:endParaRPr/>
          </a:p>
        </p:txBody>
      </p:sp>
      <p:sp>
        <p:nvSpPr>
          <p:cNvPr id="24" name="內文層級一…"/>
          <p:cNvSpPr txBox="1">
            <a:spLocks noGrp="1"/>
          </p:cNvSpPr>
          <p:nvPr>
            <p:ph type="body" sz="quarter" idx="1"/>
          </p:nvPr>
        </p:nvSpPr>
        <p:spPr>
          <a:xfrm>
            <a:off x="607219" y="5768578"/>
            <a:ext cx="10977563" cy="901898"/>
          </a:xfrm>
          <a:prstGeom prst="rect">
            <a:avLst/>
          </a:prstGeom>
        </p:spPr>
        <p:txBody>
          <a:bodyPr anchor="t"/>
          <a:lstStyle>
            <a:lvl1pPr marL="0" indent="0" algn="ctr">
              <a:lnSpc>
                <a:spcPct val="110000"/>
              </a:lnSpc>
              <a:spcBef>
                <a:spcPts val="0"/>
              </a:spcBef>
              <a:buSzTx/>
              <a:buNone/>
              <a:defRPr sz="225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5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5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5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50" i="1">
                <a:solidFill>
                  <a:srgbClr val="717D75"/>
                </a:solidFill>
                <a:latin typeface="Hoefler Text"/>
                <a:ea typeface="Hoefler Text"/>
                <a:cs typeface="Hoefler Text"/>
                <a:sym typeface="Hoefler Text"/>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a:p>
        </p:txBody>
      </p:sp>
      <p:sp>
        <p:nvSpPr>
          <p:cNvPr id="25" name="幻燈片編號"/>
          <p:cNvSpPr txBox="1">
            <a:spLocks noGrp="1"/>
          </p:cNvSpPr>
          <p:nvPr>
            <p:ph type="sldNum" sz="quarter" idx="2"/>
          </p:nvPr>
        </p:nvSpPr>
        <p:spPr>
          <a:prstGeom prst="rect">
            <a:avLst/>
          </a:prstGeom>
        </p:spPr>
        <p:txBody>
          <a:bodyPr/>
          <a:lstStyle/>
          <a:p>
            <a:fld id="{A2A3DBD2-1C86-46BA-8191-84D84B12D76B}" type="slidenum">
              <a:rPr lang="zh-TW" altLang="en-US" smtClean="0"/>
              <a:t>‹#›</a:t>
            </a:fld>
            <a:endParaRPr lang="zh-TW" altLang="en-US"/>
          </a:p>
        </p:txBody>
      </p:sp>
    </p:spTree>
    <p:extLst>
      <p:ext uri="{BB962C8B-B14F-4D97-AF65-F5344CB8AC3E}">
        <p14:creationId xmlns:p14="http://schemas.microsoft.com/office/powerpoint/2010/main" val="323461930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690664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A969FD96-7BD1-6942-B085-25A0414CEF00}" type="datetimeFigureOut">
              <a:rPr kumimoji="1" lang="zh-TW" altLang="en-US" smtClean="0"/>
              <a:t>2022/3/26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854299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4.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image" Target="../media/image8.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3.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2.jpeg"/><Relationship Id="rId5" Type="http://schemas.openxmlformats.org/officeDocument/2006/relationships/slideLayout" Target="../slideLayouts/slideLayout70.xml"/><Relationship Id="rId10" Type="http://schemas.openxmlformats.org/officeDocument/2006/relationships/theme" Target="../theme/theme9.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4039948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2" name="大標題文字"/>
          <p:cNvSpPr txBox="1">
            <a:spLocks noGrp="1"/>
          </p:cNvSpPr>
          <p:nvPr>
            <p:ph type="title"/>
          </p:nvPr>
        </p:nvSpPr>
        <p:spPr>
          <a:xfrm>
            <a:off x="607219" y="107156"/>
            <a:ext cx="10977563" cy="1173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大標題文字</a:t>
            </a:r>
          </a:p>
        </p:txBody>
      </p:sp>
      <p:sp>
        <p:nvSpPr>
          <p:cNvPr id="3" name="內文層級一…"/>
          <p:cNvSpPr txBox="1">
            <a:spLocks noGrp="1"/>
          </p:cNvSpPr>
          <p:nvPr>
            <p:ph type="body" idx="1"/>
          </p:nvPr>
        </p:nvSpPr>
        <p:spPr>
          <a:xfrm>
            <a:off x="363379" y="1648148"/>
            <a:ext cx="11428027" cy="4921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1"/>
              </a:buBlip>
            </a:lvl1pPr>
            <a:lvl2pPr>
              <a:buBlip>
                <a:blip r:embed="rId11"/>
              </a:buBlip>
            </a:lvl2pPr>
            <a:lvl3pPr>
              <a:buBlip>
                <a:blip r:embed="rId11"/>
              </a:buBlip>
            </a:lvl3pPr>
            <a:lvl4pPr>
              <a:buBlip>
                <a:blip r:embed="rId11"/>
              </a:buBlip>
            </a:lvl4pPr>
            <a:lvl5pPr>
              <a:buBlip>
                <a:blip r:embed="rId11"/>
              </a:buBlip>
            </a:lvl5pPr>
          </a:lstStyle>
          <a:p>
            <a:r>
              <a:t>內文層級一</a:t>
            </a:r>
          </a:p>
          <a:p>
            <a:pPr lvl="1"/>
            <a:r>
              <a:t>內文層級二</a:t>
            </a:r>
          </a:p>
          <a:p>
            <a:pPr lvl="2"/>
            <a:r>
              <a:t>內文層級三</a:t>
            </a:r>
          </a:p>
          <a:p>
            <a:pPr lvl="3"/>
            <a:r>
              <a:t>內文層級四</a:t>
            </a:r>
          </a:p>
          <a:p>
            <a:pPr lvl="4"/>
            <a:r>
              <a:t>內文層級五</a:t>
            </a:r>
          </a:p>
        </p:txBody>
      </p:sp>
      <p:sp>
        <p:nvSpPr>
          <p:cNvPr id="4" name="幻燈片編號"/>
          <p:cNvSpPr txBox="1">
            <a:spLocks noGrp="1"/>
          </p:cNvSpPr>
          <p:nvPr>
            <p:ph type="sldNum" sz="quarter" idx="2"/>
          </p:nvPr>
        </p:nvSpPr>
        <p:spPr>
          <a:xfrm>
            <a:off x="5929312" y="6569542"/>
            <a:ext cx="304571" cy="297389"/>
          </a:xfrm>
          <a:prstGeom prst="rect">
            <a:avLst/>
          </a:prstGeom>
          <a:ln w="12700">
            <a:miter lim="400000"/>
          </a:ln>
        </p:spPr>
        <p:txBody>
          <a:bodyPr wrap="none" lIns="50800" tIns="50800" rIns="50800" bIns="50800" anchor="b">
            <a:spAutoFit/>
          </a:bodyPr>
          <a:lstStyle>
            <a:lvl1pPr>
              <a:defRPr sz="1266">
                <a:solidFill>
                  <a:srgbClr val="FFFFFF">
                    <a:alpha val="95000"/>
                  </a:srgbClr>
                </a:solidFill>
              </a:defRPr>
            </a:lvl1pPr>
          </a:lstStyle>
          <a:p>
            <a:pPr algn="ctr" defTabSz="410751" hangingPunct="0"/>
            <a:fld id="{86CB4B4D-7CA3-9044-876B-883B54F8677D}" type="slidenum">
              <a:rPr lang="uk-UA" kern="0" smtClean="0">
                <a:solidFill>
                  <a:srgbClr val="6C6963"/>
                </a:solidFill>
                <a:sym typeface="Baskerville"/>
              </a:rPr>
              <a:pPr algn="ctr" defTabSz="410751" hangingPunct="0"/>
              <a:t>‹#›</a:t>
            </a:fld>
            <a:endParaRPr lang="uk-UA" kern="0">
              <a:solidFill>
                <a:srgbClr val="6C6963"/>
              </a:solidFill>
              <a:sym typeface="Baskerville"/>
            </a:endParaRPr>
          </a:p>
        </p:txBody>
      </p:sp>
    </p:spTree>
    <p:extLst>
      <p:ext uri="{BB962C8B-B14F-4D97-AF65-F5344CB8AC3E}">
        <p14:creationId xmlns:p14="http://schemas.microsoft.com/office/powerpoint/2010/main" val="34907514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9" r:id="rId3"/>
    <p:sldLayoutId id="2147483730" r:id="rId4"/>
    <p:sldLayoutId id="2147483736" r:id="rId5"/>
    <p:sldLayoutId id="2147483791" r:id="rId6"/>
    <p:sldLayoutId id="2147483792" r:id="rId7"/>
    <p:sldLayoutId id="2147483803" r:id="rId8"/>
  </p:sldLayoutIdLst>
  <p:transition spd="med"/>
  <p:txStyles>
    <p:titleStyle>
      <a:lvl1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1pPr>
      <a:lvl2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2pPr>
      <a:lvl3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3pPr>
      <a:lvl4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4pPr>
      <a:lvl5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5pPr>
      <a:lvl6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6pPr>
      <a:lvl7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7pPr>
      <a:lvl8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8pPr>
      <a:lvl9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9pPr>
    </p:titleStyle>
    <p:bodyStyle>
      <a:lvl1pPr marL="375034" marR="0" indent="-375034" algn="l" defTabSz="410751" rtl="0" eaLnBrk="1" latinLnBrk="0" hangingPunct="1">
        <a:lnSpc>
          <a:spcPct val="100000"/>
        </a:lnSpc>
        <a:spcBef>
          <a:spcPts val="2953"/>
        </a:spcBef>
        <a:spcAft>
          <a:spcPts val="0"/>
        </a:spcAft>
        <a:buClrTx/>
        <a:buSzPct val="40000"/>
        <a:buFontTx/>
        <a:buBlip>
          <a:blip r:embed="rId11"/>
        </a:buBlip>
        <a:tabLst/>
        <a:defRPr sz="3023" b="0" i="0" u="none" strike="noStrike" cap="none" spc="0" baseline="0">
          <a:ln>
            <a:noFill/>
          </a:ln>
          <a:solidFill>
            <a:srgbClr val="546056"/>
          </a:solidFill>
          <a:uFillTx/>
          <a:latin typeface="+mn-lt"/>
          <a:ea typeface="+mn-ea"/>
          <a:cs typeface="+mn-cs"/>
          <a:sym typeface="Palatino"/>
        </a:defRPr>
      </a:lvl1pPr>
      <a:lvl2pPr marL="750067" marR="0" indent="-375034" algn="l" defTabSz="410751" rtl="0" eaLnBrk="1" latinLnBrk="0" hangingPunct="1">
        <a:lnSpc>
          <a:spcPct val="100000"/>
        </a:lnSpc>
        <a:spcBef>
          <a:spcPts val="2953"/>
        </a:spcBef>
        <a:spcAft>
          <a:spcPts val="0"/>
        </a:spcAft>
        <a:buClrTx/>
        <a:buSzPct val="40000"/>
        <a:buFontTx/>
        <a:buBlip>
          <a:blip r:embed="rId11"/>
        </a:buBlip>
        <a:tabLst/>
        <a:defRPr sz="3023" b="0" i="0" u="none" strike="noStrike" cap="none" spc="0" baseline="0">
          <a:ln>
            <a:noFill/>
          </a:ln>
          <a:solidFill>
            <a:srgbClr val="546056"/>
          </a:solidFill>
          <a:uFillTx/>
          <a:latin typeface="+mn-lt"/>
          <a:ea typeface="+mn-ea"/>
          <a:cs typeface="+mn-cs"/>
          <a:sym typeface="Palatino"/>
        </a:defRPr>
      </a:lvl2pPr>
      <a:lvl3pPr marL="1125101" marR="0" indent="-375034" algn="l" defTabSz="410751" rtl="0" eaLnBrk="1" latinLnBrk="0" hangingPunct="1">
        <a:lnSpc>
          <a:spcPct val="100000"/>
        </a:lnSpc>
        <a:spcBef>
          <a:spcPts val="2953"/>
        </a:spcBef>
        <a:spcAft>
          <a:spcPts val="0"/>
        </a:spcAft>
        <a:buClrTx/>
        <a:buSzPct val="40000"/>
        <a:buFontTx/>
        <a:buBlip>
          <a:blip r:embed="rId11"/>
        </a:buBlip>
        <a:tabLst/>
        <a:defRPr sz="3023" b="0" i="0" u="none" strike="noStrike" cap="none" spc="0" baseline="0">
          <a:ln>
            <a:noFill/>
          </a:ln>
          <a:solidFill>
            <a:srgbClr val="546056"/>
          </a:solidFill>
          <a:uFillTx/>
          <a:latin typeface="+mn-lt"/>
          <a:ea typeface="+mn-ea"/>
          <a:cs typeface="+mn-cs"/>
          <a:sym typeface="Palatino"/>
        </a:defRPr>
      </a:lvl3pPr>
      <a:lvl4pPr marL="1500134" marR="0" indent="-375034" algn="l" defTabSz="410751" rtl="0" eaLnBrk="1" latinLnBrk="0" hangingPunct="1">
        <a:lnSpc>
          <a:spcPct val="100000"/>
        </a:lnSpc>
        <a:spcBef>
          <a:spcPts val="2953"/>
        </a:spcBef>
        <a:spcAft>
          <a:spcPts val="0"/>
        </a:spcAft>
        <a:buClrTx/>
        <a:buSzPct val="40000"/>
        <a:buFontTx/>
        <a:buBlip>
          <a:blip r:embed="rId11"/>
        </a:buBlip>
        <a:tabLst/>
        <a:defRPr sz="3023" b="0" i="0" u="none" strike="noStrike" cap="none" spc="0" baseline="0">
          <a:ln>
            <a:noFill/>
          </a:ln>
          <a:solidFill>
            <a:srgbClr val="546056"/>
          </a:solidFill>
          <a:uFillTx/>
          <a:latin typeface="+mn-lt"/>
          <a:ea typeface="+mn-ea"/>
          <a:cs typeface="+mn-cs"/>
          <a:sym typeface="Palatino"/>
        </a:defRPr>
      </a:lvl4pPr>
      <a:lvl5pPr marL="1875168" marR="0" indent="-375034" algn="l" defTabSz="410751" rtl="0" eaLnBrk="1" latinLnBrk="0" hangingPunct="1">
        <a:lnSpc>
          <a:spcPct val="100000"/>
        </a:lnSpc>
        <a:spcBef>
          <a:spcPts val="2953"/>
        </a:spcBef>
        <a:spcAft>
          <a:spcPts val="0"/>
        </a:spcAft>
        <a:buClrTx/>
        <a:buSzPct val="40000"/>
        <a:buFontTx/>
        <a:buBlip>
          <a:blip r:embed="rId11"/>
        </a:buBlip>
        <a:tabLst/>
        <a:defRPr sz="3023" b="0" i="0" u="none" strike="noStrike" cap="none" spc="0" baseline="0">
          <a:ln>
            <a:noFill/>
          </a:ln>
          <a:solidFill>
            <a:srgbClr val="546056"/>
          </a:solidFill>
          <a:uFillTx/>
          <a:latin typeface="+mn-lt"/>
          <a:ea typeface="+mn-ea"/>
          <a:cs typeface="+mn-cs"/>
          <a:sym typeface="Palatino"/>
        </a:defRPr>
      </a:lvl5pPr>
      <a:lvl6pPr marL="2250201" marR="0" indent="-375034" algn="l" defTabSz="410751" rtl="0" eaLnBrk="1" latinLnBrk="0" hangingPunct="1">
        <a:lnSpc>
          <a:spcPct val="100000"/>
        </a:lnSpc>
        <a:spcBef>
          <a:spcPts val="2953"/>
        </a:spcBef>
        <a:spcAft>
          <a:spcPts val="0"/>
        </a:spcAft>
        <a:buClrTx/>
        <a:buSzPct val="40000"/>
        <a:buFontTx/>
        <a:buBlip>
          <a:blip r:embed="rId11"/>
        </a:buBlip>
        <a:tabLst/>
        <a:defRPr sz="3023" b="0" i="0" u="none" strike="noStrike" cap="none" spc="0" baseline="0">
          <a:ln>
            <a:noFill/>
          </a:ln>
          <a:solidFill>
            <a:srgbClr val="546056"/>
          </a:solidFill>
          <a:uFillTx/>
          <a:latin typeface="+mn-lt"/>
          <a:ea typeface="+mn-ea"/>
          <a:cs typeface="+mn-cs"/>
          <a:sym typeface="Palatino"/>
        </a:defRPr>
      </a:lvl6pPr>
      <a:lvl7pPr marL="2625235" marR="0" indent="-375034" algn="l" defTabSz="410751" rtl="0" eaLnBrk="1" latinLnBrk="0" hangingPunct="1">
        <a:lnSpc>
          <a:spcPct val="100000"/>
        </a:lnSpc>
        <a:spcBef>
          <a:spcPts val="2953"/>
        </a:spcBef>
        <a:spcAft>
          <a:spcPts val="0"/>
        </a:spcAft>
        <a:buClrTx/>
        <a:buSzPct val="40000"/>
        <a:buFontTx/>
        <a:buBlip>
          <a:blip r:embed="rId11"/>
        </a:buBlip>
        <a:tabLst/>
        <a:defRPr sz="3023" b="0" i="0" u="none" strike="noStrike" cap="none" spc="0" baseline="0">
          <a:ln>
            <a:noFill/>
          </a:ln>
          <a:solidFill>
            <a:srgbClr val="546056"/>
          </a:solidFill>
          <a:uFillTx/>
          <a:latin typeface="+mn-lt"/>
          <a:ea typeface="+mn-ea"/>
          <a:cs typeface="+mn-cs"/>
          <a:sym typeface="Palatino"/>
        </a:defRPr>
      </a:lvl7pPr>
      <a:lvl8pPr marL="3000268" marR="0" indent="-375034" algn="l" defTabSz="410751" rtl="0" eaLnBrk="1" latinLnBrk="0" hangingPunct="1">
        <a:lnSpc>
          <a:spcPct val="100000"/>
        </a:lnSpc>
        <a:spcBef>
          <a:spcPts val="2953"/>
        </a:spcBef>
        <a:spcAft>
          <a:spcPts val="0"/>
        </a:spcAft>
        <a:buClrTx/>
        <a:buSzPct val="40000"/>
        <a:buFontTx/>
        <a:buBlip>
          <a:blip r:embed="rId11"/>
        </a:buBlip>
        <a:tabLst/>
        <a:defRPr sz="3023" b="0" i="0" u="none" strike="noStrike" cap="none" spc="0" baseline="0">
          <a:ln>
            <a:noFill/>
          </a:ln>
          <a:solidFill>
            <a:srgbClr val="546056"/>
          </a:solidFill>
          <a:uFillTx/>
          <a:latin typeface="+mn-lt"/>
          <a:ea typeface="+mn-ea"/>
          <a:cs typeface="+mn-cs"/>
          <a:sym typeface="Palatino"/>
        </a:defRPr>
      </a:lvl8pPr>
      <a:lvl9pPr marL="3375302" marR="0" indent="-375034" algn="l" defTabSz="410751" rtl="0" eaLnBrk="1" latinLnBrk="0" hangingPunct="1">
        <a:lnSpc>
          <a:spcPct val="100000"/>
        </a:lnSpc>
        <a:spcBef>
          <a:spcPts val="2953"/>
        </a:spcBef>
        <a:spcAft>
          <a:spcPts val="0"/>
        </a:spcAft>
        <a:buClrTx/>
        <a:buSzPct val="40000"/>
        <a:buFontTx/>
        <a:buBlip>
          <a:blip r:embed="rId11"/>
        </a:buBlip>
        <a:tabLst/>
        <a:defRPr sz="3023" b="0" i="0" u="none" strike="noStrike" cap="none" spc="0" baseline="0">
          <a:ln>
            <a:noFill/>
          </a:ln>
          <a:solidFill>
            <a:srgbClr val="546056"/>
          </a:solidFill>
          <a:uFillTx/>
          <a:latin typeface="+mn-lt"/>
          <a:ea typeface="+mn-ea"/>
          <a:cs typeface="+mn-cs"/>
          <a:sym typeface="Palatino"/>
        </a:defRPr>
      </a:lvl9pPr>
    </p:bodyStyle>
    <p:otherStyle>
      <a:lvl1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1pPr>
      <a:lvl2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2pPr>
      <a:lvl3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3pPr>
      <a:lvl4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4pPr>
      <a:lvl5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5pPr>
      <a:lvl6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6pPr>
      <a:lvl7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7pPr>
      <a:lvl8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8pPr>
      <a:lvl9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大標題文字"/>
          <p:cNvSpPr txBox="1">
            <a:spLocks noGrp="1"/>
          </p:cNvSpPr>
          <p:nvPr>
            <p:ph type="title"/>
          </p:nvPr>
        </p:nvSpPr>
        <p:spPr>
          <a:xfrm>
            <a:off x="1666875" y="1241227"/>
            <a:ext cx="9810750" cy="2196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大標題文字</a:t>
            </a:r>
          </a:p>
        </p:txBody>
      </p:sp>
      <p:sp>
        <p:nvSpPr>
          <p:cNvPr id="3" name="內文層級一…"/>
          <p:cNvSpPr txBox="1">
            <a:spLocks noGrp="1"/>
          </p:cNvSpPr>
          <p:nvPr>
            <p:ph type="body" idx="1"/>
          </p:nvPr>
        </p:nvSpPr>
        <p:spPr>
          <a:xfrm>
            <a:off x="1666875" y="3536156"/>
            <a:ext cx="9810750" cy="1089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內文層級一</a:t>
            </a:r>
          </a:p>
          <a:p>
            <a:pPr lvl="1"/>
            <a:r>
              <a:t>內文層級二</a:t>
            </a:r>
          </a:p>
          <a:p>
            <a:pPr lvl="2"/>
            <a:r>
              <a:t>內文層級三</a:t>
            </a:r>
          </a:p>
          <a:p>
            <a:pPr lvl="3"/>
            <a:r>
              <a:t>內文層級四</a:t>
            </a:r>
          </a:p>
          <a:p>
            <a:pPr lvl="4"/>
            <a:r>
              <a:t>內文層級五</a:t>
            </a:r>
          </a:p>
        </p:txBody>
      </p:sp>
      <p:sp>
        <p:nvSpPr>
          <p:cNvPr id="4" name="幻燈片編號"/>
          <p:cNvSpPr txBox="1">
            <a:spLocks noGrp="1"/>
          </p:cNvSpPr>
          <p:nvPr>
            <p:ph type="sldNum" sz="quarter" idx="2"/>
          </p:nvPr>
        </p:nvSpPr>
        <p:spPr>
          <a:xfrm>
            <a:off x="11445693" y="6426862"/>
            <a:ext cx="373500" cy="362215"/>
          </a:xfrm>
          <a:prstGeom prst="rect">
            <a:avLst/>
          </a:prstGeom>
          <a:ln w="12700">
            <a:miter lim="400000"/>
          </a:ln>
        </p:spPr>
        <p:txBody>
          <a:bodyPr wrap="none" lIns="50800" tIns="50800" rIns="50800" bIns="50800" anchor="ctr">
            <a:spAutoFit/>
          </a:bodyPr>
          <a:lstStyle>
            <a:lvl1pPr algn="r">
              <a:defRPr sz="1687"/>
            </a:lvl1pPr>
          </a:lstStyle>
          <a:p>
            <a:fld id="{A2A3DBD2-1C86-46BA-8191-84D84B12D76B}" type="slidenum">
              <a:rPr lang="zh-TW" altLang="en-US" smtClean="0"/>
              <a:t>‹#›</a:t>
            </a:fld>
            <a:endParaRPr lang="zh-TW" altLang="en-US"/>
          </a:p>
        </p:txBody>
      </p:sp>
    </p:spTree>
    <p:extLst>
      <p:ext uri="{BB962C8B-B14F-4D97-AF65-F5344CB8AC3E}">
        <p14:creationId xmlns:p14="http://schemas.microsoft.com/office/powerpoint/2010/main" val="1924499143"/>
      </p:ext>
    </p:extLst>
  </p:cSld>
  <p:clrMap bg1="lt1" tx1="dk1" bg2="lt2" tx2="dk2" accent1="accent1" accent2="accent2" accent3="accent3" accent4="accent4" accent5="accent5" accent6="accent6" hlink="hlink" folHlink="folHlink"/>
  <p:sldLayoutIdLst>
    <p:sldLayoutId id="2147483740" r:id="rId1"/>
    <p:sldLayoutId id="2147483741" r:id="rId2"/>
  </p:sldLayoutIdLst>
  <p:transition spd="med"/>
  <p:txStyles>
    <p:titleStyle>
      <a:lvl1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1pPr>
      <a:lvl2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2pPr>
      <a:lvl3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3pPr>
      <a:lvl4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4pPr>
      <a:lvl5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5pPr>
      <a:lvl6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6pPr>
      <a:lvl7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7pPr>
      <a:lvl8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8pPr>
      <a:lvl9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9pPr>
    </p:titleStyle>
    <p:bodyStyle>
      <a:lvl1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1pPr>
      <a:lvl2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2pPr>
      <a:lvl3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3pPr>
      <a:lvl4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4pPr>
      <a:lvl5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5pPr>
      <a:lvl6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6pPr>
      <a:lvl7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7pPr>
      <a:lvl8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8pPr>
      <a:lvl9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9pPr>
    </p:bodyStyle>
    <p:otherStyle>
      <a:lvl1pPr marL="0" marR="0" indent="0"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1pPr>
      <a:lvl2pPr marL="0" marR="0" indent="160729"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2pPr>
      <a:lvl3pPr marL="0" marR="0" indent="321457"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3pPr>
      <a:lvl4pPr marL="0" marR="0" indent="482186"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4pPr>
      <a:lvl5pPr marL="0" marR="0" indent="642915"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5pPr>
      <a:lvl6pPr marL="0" marR="0" indent="803643"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6pPr>
      <a:lvl7pPr marL="0" marR="0" indent="964372"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7pPr>
      <a:lvl8pPr marL="0" marR="0" indent="1125101"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8pPr>
      <a:lvl9pPr marL="0" marR="0" indent="1285829"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156814897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大標題文字"/>
          <p:cNvSpPr txBox="1">
            <a:spLocks noGrp="1"/>
          </p:cNvSpPr>
          <p:nvPr>
            <p:ph type="title"/>
          </p:nvPr>
        </p:nvSpPr>
        <p:spPr>
          <a:xfrm>
            <a:off x="1666875" y="1241227"/>
            <a:ext cx="9810750" cy="2196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大標題文字</a:t>
            </a:r>
          </a:p>
        </p:txBody>
      </p:sp>
      <p:sp>
        <p:nvSpPr>
          <p:cNvPr id="3" name="內文層級一…"/>
          <p:cNvSpPr txBox="1">
            <a:spLocks noGrp="1"/>
          </p:cNvSpPr>
          <p:nvPr>
            <p:ph type="body" idx="1"/>
          </p:nvPr>
        </p:nvSpPr>
        <p:spPr>
          <a:xfrm>
            <a:off x="1666875" y="3536156"/>
            <a:ext cx="9810750" cy="1089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內文層級一</a:t>
            </a:r>
          </a:p>
          <a:p>
            <a:pPr lvl="1"/>
            <a:r>
              <a:t>內文層級二</a:t>
            </a:r>
          </a:p>
          <a:p>
            <a:pPr lvl="2"/>
            <a:r>
              <a:t>內文層級三</a:t>
            </a:r>
          </a:p>
          <a:p>
            <a:pPr lvl="3"/>
            <a:r>
              <a:t>內文層級四</a:t>
            </a:r>
          </a:p>
          <a:p>
            <a:pPr lvl="4"/>
            <a:r>
              <a:t>內文層級五</a:t>
            </a:r>
          </a:p>
        </p:txBody>
      </p:sp>
      <p:sp>
        <p:nvSpPr>
          <p:cNvPr id="4" name="幻燈片編號"/>
          <p:cNvSpPr txBox="1">
            <a:spLocks noGrp="1"/>
          </p:cNvSpPr>
          <p:nvPr>
            <p:ph type="sldNum" sz="quarter" idx="2"/>
          </p:nvPr>
        </p:nvSpPr>
        <p:spPr>
          <a:xfrm>
            <a:off x="11445693" y="6426862"/>
            <a:ext cx="373500" cy="362215"/>
          </a:xfrm>
          <a:prstGeom prst="rect">
            <a:avLst/>
          </a:prstGeom>
          <a:ln w="12700">
            <a:miter lim="400000"/>
          </a:ln>
        </p:spPr>
        <p:txBody>
          <a:bodyPr wrap="none" lIns="50800" tIns="50800" rIns="50800" bIns="50800" anchor="ctr">
            <a:spAutoFit/>
          </a:bodyPr>
          <a:lstStyle>
            <a:lvl1pPr algn="r">
              <a:defRPr sz="1687"/>
            </a:lvl1pPr>
          </a:lstStyle>
          <a:p>
            <a:fld id="{A2A3DBD2-1C86-46BA-8191-84D84B12D76B}" type="slidenum">
              <a:rPr lang="zh-TW" altLang="en-US" smtClean="0"/>
              <a:t>‹#›</a:t>
            </a:fld>
            <a:endParaRPr lang="zh-TW" altLang="en-US"/>
          </a:p>
        </p:txBody>
      </p:sp>
    </p:spTree>
    <p:extLst>
      <p:ext uri="{BB962C8B-B14F-4D97-AF65-F5344CB8AC3E}">
        <p14:creationId xmlns:p14="http://schemas.microsoft.com/office/powerpoint/2010/main" val="429600411"/>
      </p:ext>
    </p:extLst>
  </p:cSld>
  <p:clrMap bg1="lt1" tx1="dk1" bg2="lt2" tx2="dk2" accent1="accent1" accent2="accent2" accent3="accent3" accent4="accent4" accent5="accent5" accent6="accent6" hlink="hlink" folHlink="folHlink"/>
  <p:sldLayoutIdLst>
    <p:sldLayoutId id="2147483758" r:id="rId1"/>
    <p:sldLayoutId id="2147483759" r:id="rId2"/>
  </p:sldLayoutIdLst>
  <p:transition spd="med"/>
  <p:txStyles>
    <p:titleStyle>
      <a:lvl1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1pPr>
      <a:lvl2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2pPr>
      <a:lvl3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3pPr>
      <a:lvl4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4pPr>
      <a:lvl5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5pPr>
      <a:lvl6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6pPr>
      <a:lvl7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7pPr>
      <a:lvl8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8pPr>
      <a:lvl9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9pPr>
    </p:titleStyle>
    <p:bodyStyle>
      <a:lvl1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1pPr>
      <a:lvl2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2pPr>
      <a:lvl3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3pPr>
      <a:lvl4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4pPr>
      <a:lvl5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5pPr>
      <a:lvl6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6pPr>
      <a:lvl7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7pPr>
      <a:lvl8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8pPr>
      <a:lvl9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9pPr>
    </p:bodyStyle>
    <p:otherStyle>
      <a:lvl1pPr marL="0" marR="0" indent="0"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1pPr>
      <a:lvl2pPr marL="0" marR="0" indent="160729"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2pPr>
      <a:lvl3pPr marL="0" marR="0" indent="321457"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3pPr>
      <a:lvl4pPr marL="0" marR="0" indent="482186"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4pPr>
      <a:lvl5pPr marL="0" marR="0" indent="642915"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5pPr>
      <a:lvl6pPr marL="0" marR="0" indent="803643"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6pPr>
      <a:lvl7pPr marL="0" marR="0" indent="964372"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7pPr>
      <a:lvl8pPr marL="0" marR="0" indent="1125101"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8pPr>
      <a:lvl9pPr marL="0" marR="0" indent="1285829"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341159213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大標題文字"/>
          <p:cNvSpPr txBox="1">
            <a:spLocks noGrp="1"/>
          </p:cNvSpPr>
          <p:nvPr>
            <p:ph type="title"/>
          </p:nvPr>
        </p:nvSpPr>
        <p:spPr>
          <a:xfrm>
            <a:off x="1666875" y="1241227"/>
            <a:ext cx="9810750" cy="2196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大標題文字</a:t>
            </a:r>
          </a:p>
        </p:txBody>
      </p:sp>
      <p:sp>
        <p:nvSpPr>
          <p:cNvPr id="3" name="內文層級一…"/>
          <p:cNvSpPr txBox="1">
            <a:spLocks noGrp="1"/>
          </p:cNvSpPr>
          <p:nvPr>
            <p:ph type="body" idx="1"/>
          </p:nvPr>
        </p:nvSpPr>
        <p:spPr>
          <a:xfrm>
            <a:off x="1666875" y="3536156"/>
            <a:ext cx="9810750" cy="1089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內文層級一</a:t>
            </a:r>
          </a:p>
          <a:p>
            <a:pPr lvl="1"/>
            <a:r>
              <a:t>內文層級二</a:t>
            </a:r>
          </a:p>
          <a:p>
            <a:pPr lvl="2"/>
            <a:r>
              <a:t>內文層級三</a:t>
            </a:r>
          </a:p>
          <a:p>
            <a:pPr lvl="3"/>
            <a:r>
              <a:t>內文層級四</a:t>
            </a:r>
          </a:p>
          <a:p>
            <a:pPr lvl="4"/>
            <a:r>
              <a:t>內文層級五</a:t>
            </a:r>
          </a:p>
        </p:txBody>
      </p:sp>
      <p:sp>
        <p:nvSpPr>
          <p:cNvPr id="4" name="幻燈片編號"/>
          <p:cNvSpPr txBox="1">
            <a:spLocks noGrp="1"/>
          </p:cNvSpPr>
          <p:nvPr>
            <p:ph type="sldNum" sz="quarter" idx="2"/>
          </p:nvPr>
        </p:nvSpPr>
        <p:spPr>
          <a:xfrm>
            <a:off x="11445693" y="6426862"/>
            <a:ext cx="373500" cy="362215"/>
          </a:xfrm>
          <a:prstGeom prst="rect">
            <a:avLst/>
          </a:prstGeom>
          <a:ln w="12700">
            <a:miter lim="400000"/>
          </a:ln>
        </p:spPr>
        <p:txBody>
          <a:bodyPr wrap="none" lIns="50800" tIns="50800" rIns="50800" bIns="50800" anchor="ctr">
            <a:spAutoFit/>
          </a:bodyPr>
          <a:lstStyle>
            <a:lvl1pPr algn="r">
              <a:defRPr sz="1687"/>
            </a:lvl1pPr>
          </a:lstStyle>
          <a:p>
            <a:fld id="{A2A3DBD2-1C86-46BA-8191-84D84B12D76B}" type="slidenum">
              <a:rPr lang="zh-TW" altLang="en-US" smtClean="0"/>
              <a:t>‹#›</a:t>
            </a:fld>
            <a:endParaRPr lang="zh-TW" altLang="en-US"/>
          </a:p>
        </p:txBody>
      </p:sp>
    </p:spTree>
    <p:extLst>
      <p:ext uri="{BB962C8B-B14F-4D97-AF65-F5344CB8AC3E}">
        <p14:creationId xmlns:p14="http://schemas.microsoft.com/office/powerpoint/2010/main" val="2772043912"/>
      </p:ext>
    </p:extLst>
  </p:cSld>
  <p:clrMap bg1="lt1" tx1="dk1" bg2="lt2" tx2="dk2" accent1="accent1" accent2="accent2" accent3="accent3" accent4="accent4" accent5="accent5" accent6="accent6" hlink="hlink" folHlink="folHlink"/>
  <p:sldLayoutIdLst>
    <p:sldLayoutId id="2147483775" r:id="rId1"/>
    <p:sldLayoutId id="2147483776" r:id="rId2"/>
  </p:sldLayoutIdLst>
  <p:transition spd="med"/>
  <p:txStyles>
    <p:titleStyle>
      <a:lvl1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1pPr>
      <a:lvl2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2pPr>
      <a:lvl3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3pPr>
      <a:lvl4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4pPr>
      <a:lvl5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5pPr>
      <a:lvl6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6pPr>
      <a:lvl7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7pPr>
      <a:lvl8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8pPr>
      <a:lvl9pPr marL="0" marR="0" indent="0" algn="ctr" defTabSz="321457" rtl="0" eaLnBrk="1" latinLnBrk="0" hangingPunct="1">
        <a:lnSpc>
          <a:spcPct val="100000"/>
        </a:lnSpc>
        <a:spcBef>
          <a:spcPts val="0"/>
        </a:spcBef>
        <a:spcAft>
          <a:spcPts val="0"/>
        </a:spcAft>
        <a:buClrTx/>
        <a:buSzTx/>
        <a:buFontTx/>
        <a:buNone/>
        <a:tabLst>
          <a:tab pos="1044736" algn="l"/>
        </a:tabLst>
        <a:defRPr sz="6609"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9pPr>
    </p:titleStyle>
    <p:bodyStyle>
      <a:lvl1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1pPr>
      <a:lvl2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2pPr>
      <a:lvl3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3pPr>
      <a:lvl4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4pPr>
      <a:lvl5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5pPr>
      <a:lvl6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6pPr>
      <a:lvl7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7pPr>
      <a:lvl8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8pPr>
      <a:lvl9pPr marL="0" marR="0" indent="0" algn="ctr" defTabSz="321457" rtl="0" eaLnBrk="1" latinLnBrk="0" hangingPunct="1">
        <a:lnSpc>
          <a:spcPct val="100000"/>
        </a:lnSpc>
        <a:spcBef>
          <a:spcPts val="0"/>
        </a:spcBef>
        <a:spcAft>
          <a:spcPts val="0"/>
        </a:spcAft>
        <a:buClrTx/>
        <a:buSzTx/>
        <a:buFontTx/>
        <a:buNone/>
        <a:tabLst/>
        <a:defRPr sz="2953" b="0" i="0" u="none" strike="noStrike" cap="none" spc="0" baseline="0">
          <a:ln>
            <a:noFill/>
          </a:ln>
          <a:solidFill>
            <a:srgbClr val="363929"/>
          </a:solidFill>
          <a:effectLst>
            <a:outerShdw blurRad="25400" dist="25400" dir="2700000" rotWithShape="0">
              <a:srgbClr val="FFFFFF">
                <a:alpha val="50000"/>
              </a:srgbClr>
            </a:outerShdw>
          </a:effectLst>
          <a:uFillTx/>
          <a:latin typeface="+mn-lt"/>
          <a:ea typeface="+mn-ea"/>
          <a:cs typeface="+mn-cs"/>
          <a:sym typeface="Optima"/>
        </a:defRPr>
      </a:lvl9pPr>
    </p:bodyStyle>
    <p:otherStyle>
      <a:lvl1pPr marL="0" marR="0" indent="0"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1pPr>
      <a:lvl2pPr marL="0" marR="0" indent="160729"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2pPr>
      <a:lvl3pPr marL="0" marR="0" indent="321457"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3pPr>
      <a:lvl4pPr marL="0" marR="0" indent="482186"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4pPr>
      <a:lvl5pPr marL="0" marR="0" indent="642915"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5pPr>
      <a:lvl6pPr marL="0" marR="0" indent="803643"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6pPr>
      <a:lvl7pPr marL="0" marR="0" indent="964372"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7pPr>
      <a:lvl8pPr marL="0" marR="0" indent="1125101"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8pPr>
      <a:lvl9pPr marL="0" marR="0" indent="1285829" algn="r" defTabSz="321457" eaLnBrk="1" latinLnBrk="0" hangingPunct="1">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Optima"/>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9FD96-7BD1-6942-B085-25A0414CEF00}" type="datetimeFigureOut">
              <a:rPr kumimoji="1" lang="zh-TW" altLang="en-US" smtClean="0"/>
              <a:t>2022/3/26</a:t>
            </a:fld>
            <a:endParaRPr kumimoji="1"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97D98-8681-4048-B485-975C3ED2231E}" type="slidenum">
              <a:rPr kumimoji="1" lang="zh-TW" altLang="en-US" smtClean="0"/>
              <a:t>‹#›</a:t>
            </a:fld>
            <a:endParaRPr kumimoji="1" lang="zh-TW" altLang="en-US"/>
          </a:p>
        </p:txBody>
      </p:sp>
    </p:spTree>
    <p:extLst>
      <p:ext uri="{BB962C8B-B14F-4D97-AF65-F5344CB8AC3E}">
        <p14:creationId xmlns:p14="http://schemas.microsoft.com/office/powerpoint/2010/main" val="319763145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rcRect/>
          <a:stretch>
            <a:fillRect/>
          </a:stretch>
        </a:blipFill>
        <a:effectLst/>
      </p:bgPr>
    </p:bg>
    <p:spTree>
      <p:nvGrpSpPr>
        <p:cNvPr id="1" name=""/>
        <p:cNvGrpSpPr/>
        <p:nvPr/>
      </p:nvGrpSpPr>
      <p:grpSpPr>
        <a:xfrm>
          <a:off x="0" y="0"/>
          <a:ext cx="0" cy="0"/>
          <a:chOff x="0" y="0"/>
          <a:chExt cx="0" cy="0"/>
        </a:xfrm>
      </p:grpSpPr>
      <p:sp>
        <p:nvSpPr>
          <p:cNvPr id="2" name="大標題文字"/>
          <p:cNvSpPr txBox="1">
            <a:spLocks noGrp="1"/>
          </p:cNvSpPr>
          <p:nvPr>
            <p:ph type="title"/>
          </p:nvPr>
        </p:nvSpPr>
        <p:spPr>
          <a:xfrm>
            <a:off x="607219" y="107156"/>
            <a:ext cx="10977563" cy="11730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大標題文字</a:t>
            </a:r>
          </a:p>
        </p:txBody>
      </p:sp>
      <p:sp>
        <p:nvSpPr>
          <p:cNvPr id="3" name="內文層級一…"/>
          <p:cNvSpPr txBox="1">
            <a:spLocks noGrp="1"/>
          </p:cNvSpPr>
          <p:nvPr>
            <p:ph type="body" idx="1"/>
          </p:nvPr>
        </p:nvSpPr>
        <p:spPr>
          <a:xfrm>
            <a:off x="363379" y="1648148"/>
            <a:ext cx="11428027" cy="4921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2"/>
              </a:buBlip>
            </a:lvl1pPr>
            <a:lvl2pPr>
              <a:buBlip>
                <a:blip r:embed="rId12"/>
              </a:buBlip>
            </a:lvl2pPr>
            <a:lvl3pPr>
              <a:buBlip>
                <a:blip r:embed="rId12"/>
              </a:buBlip>
            </a:lvl3pPr>
            <a:lvl4pPr>
              <a:buBlip>
                <a:blip r:embed="rId12"/>
              </a:buBlip>
            </a:lvl4pPr>
            <a:lvl5pPr>
              <a:buBlip>
                <a:blip r:embed="rId12"/>
              </a:buBlip>
            </a:lvl5pPr>
          </a:lstStyle>
          <a:p>
            <a:r>
              <a:t>內文層級一</a:t>
            </a:r>
          </a:p>
          <a:p>
            <a:pPr lvl="1"/>
            <a:r>
              <a:t>內文層級二</a:t>
            </a:r>
          </a:p>
          <a:p>
            <a:pPr lvl="2"/>
            <a:r>
              <a:t>內文層級三</a:t>
            </a:r>
          </a:p>
          <a:p>
            <a:pPr lvl="3"/>
            <a:r>
              <a:t>內文層級四</a:t>
            </a:r>
          </a:p>
          <a:p>
            <a:pPr lvl="4"/>
            <a:r>
              <a:t>內文層級五</a:t>
            </a:r>
          </a:p>
        </p:txBody>
      </p:sp>
      <p:sp>
        <p:nvSpPr>
          <p:cNvPr id="4" name="幻燈片編號"/>
          <p:cNvSpPr txBox="1">
            <a:spLocks noGrp="1"/>
          </p:cNvSpPr>
          <p:nvPr>
            <p:ph type="sldNum" sz="quarter" idx="2"/>
          </p:nvPr>
        </p:nvSpPr>
        <p:spPr>
          <a:xfrm>
            <a:off x="5929312" y="6569542"/>
            <a:ext cx="304571" cy="297389"/>
          </a:xfrm>
          <a:prstGeom prst="rect">
            <a:avLst/>
          </a:prstGeom>
          <a:ln w="12700">
            <a:miter lim="400000"/>
          </a:ln>
        </p:spPr>
        <p:txBody>
          <a:bodyPr wrap="none" lIns="50800" tIns="50800" rIns="50800" bIns="50800" anchor="b">
            <a:spAutoFit/>
          </a:bodyPr>
          <a:lstStyle>
            <a:lvl1pPr>
              <a:defRPr sz="1266">
                <a:solidFill>
                  <a:srgbClr val="FFFFFF">
                    <a:alpha val="95000"/>
                  </a:srgbClr>
                </a:solidFill>
              </a:defRPr>
            </a:lvl1pPr>
          </a:lstStyle>
          <a:p>
            <a:fld id="{494DEE19-8987-4787-8DCD-4B675639B3DC}" type="slidenum">
              <a:rPr lang="zh-TW" altLang="en-US" smtClean="0"/>
              <a:t>‹#›</a:t>
            </a:fld>
            <a:endParaRPr lang="zh-TW" altLang="en-US"/>
          </a:p>
        </p:txBody>
      </p:sp>
    </p:spTree>
    <p:extLst>
      <p:ext uri="{BB962C8B-B14F-4D97-AF65-F5344CB8AC3E}">
        <p14:creationId xmlns:p14="http://schemas.microsoft.com/office/powerpoint/2010/main" val="3634831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Lst>
  <p:transition spd="slow">
    <p:randomBar dir="vert"/>
  </p:transition>
  <p:txStyles>
    <p:titleStyle>
      <a:lvl1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1pPr>
      <a:lvl2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2pPr>
      <a:lvl3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3pPr>
      <a:lvl4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4pPr>
      <a:lvl5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5pPr>
      <a:lvl6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6pPr>
      <a:lvl7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7pPr>
      <a:lvl8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8pPr>
      <a:lvl9pPr marL="0" marR="0" indent="0" algn="l" defTabSz="410751" rtl="0" eaLnBrk="1" latinLnBrk="0" hangingPunct="1">
        <a:lnSpc>
          <a:spcPct val="100000"/>
        </a:lnSpc>
        <a:spcBef>
          <a:spcPts val="0"/>
        </a:spcBef>
        <a:spcAft>
          <a:spcPts val="0"/>
        </a:spcAft>
        <a:buClrTx/>
        <a:buSzTx/>
        <a:buFontTx/>
        <a:buNone/>
        <a:tabLst/>
        <a:defRPr sz="4922" b="0" i="0" u="none" strike="noStrike" cap="none" spc="0" baseline="0">
          <a:ln>
            <a:noFill/>
          </a:ln>
          <a:solidFill>
            <a:srgbClr val="FFFFFF">
              <a:alpha val="95000"/>
            </a:srgbClr>
          </a:solidFill>
          <a:uFillTx/>
          <a:latin typeface="+mn-lt"/>
          <a:ea typeface="+mn-ea"/>
          <a:cs typeface="+mn-cs"/>
          <a:sym typeface="Palatino"/>
        </a:defRPr>
      </a:lvl9pPr>
    </p:titleStyle>
    <p:bodyStyle>
      <a:lvl1pPr marL="375034" marR="0" indent="-375034" algn="l" defTabSz="410751" rtl="0" eaLnBrk="1" latinLnBrk="0" hangingPunct="1">
        <a:lnSpc>
          <a:spcPct val="100000"/>
        </a:lnSpc>
        <a:spcBef>
          <a:spcPts val="2953"/>
        </a:spcBef>
        <a:spcAft>
          <a:spcPts val="0"/>
        </a:spcAft>
        <a:buClrTx/>
        <a:buSzPct val="40000"/>
        <a:buFontTx/>
        <a:buBlip>
          <a:blip r:embed="rId12"/>
        </a:buBlip>
        <a:tabLst/>
        <a:defRPr sz="3023" b="0" i="0" u="none" strike="noStrike" cap="none" spc="0" baseline="0">
          <a:ln>
            <a:noFill/>
          </a:ln>
          <a:solidFill>
            <a:srgbClr val="546056"/>
          </a:solidFill>
          <a:uFillTx/>
          <a:latin typeface="+mn-lt"/>
          <a:ea typeface="+mn-ea"/>
          <a:cs typeface="+mn-cs"/>
          <a:sym typeface="Palatino"/>
        </a:defRPr>
      </a:lvl1pPr>
      <a:lvl2pPr marL="750067" marR="0" indent="-375034" algn="l" defTabSz="410751" rtl="0" eaLnBrk="1" latinLnBrk="0" hangingPunct="1">
        <a:lnSpc>
          <a:spcPct val="100000"/>
        </a:lnSpc>
        <a:spcBef>
          <a:spcPts val="2953"/>
        </a:spcBef>
        <a:spcAft>
          <a:spcPts val="0"/>
        </a:spcAft>
        <a:buClrTx/>
        <a:buSzPct val="40000"/>
        <a:buFontTx/>
        <a:buBlip>
          <a:blip r:embed="rId12"/>
        </a:buBlip>
        <a:tabLst/>
        <a:defRPr sz="3023" b="0" i="0" u="none" strike="noStrike" cap="none" spc="0" baseline="0">
          <a:ln>
            <a:noFill/>
          </a:ln>
          <a:solidFill>
            <a:srgbClr val="546056"/>
          </a:solidFill>
          <a:uFillTx/>
          <a:latin typeface="+mn-lt"/>
          <a:ea typeface="+mn-ea"/>
          <a:cs typeface="+mn-cs"/>
          <a:sym typeface="Palatino"/>
        </a:defRPr>
      </a:lvl2pPr>
      <a:lvl3pPr marL="1125101" marR="0" indent="-375034" algn="l" defTabSz="410751" rtl="0" eaLnBrk="1" latinLnBrk="0" hangingPunct="1">
        <a:lnSpc>
          <a:spcPct val="100000"/>
        </a:lnSpc>
        <a:spcBef>
          <a:spcPts val="2953"/>
        </a:spcBef>
        <a:spcAft>
          <a:spcPts val="0"/>
        </a:spcAft>
        <a:buClrTx/>
        <a:buSzPct val="40000"/>
        <a:buFontTx/>
        <a:buBlip>
          <a:blip r:embed="rId12"/>
        </a:buBlip>
        <a:tabLst/>
        <a:defRPr sz="3023" b="0" i="0" u="none" strike="noStrike" cap="none" spc="0" baseline="0">
          <a:ln>
            <a:noFill/>
          </a:ln>
          <a:solidFill>
            <a:srgbClr val="546056"/>
          </a:solidFill>
          <a:uFillTx/>
          <a:latin typeface="+mn-lt"/>
          <a:ea typeface="+mn-ea"/>
          <a:cs typeface="+mn-cs"/>
          <a:sym typeface="Palatino"/>
        </a:defRPr>
      </a:lvl3pPr>
      <a:lvl4pPr marL="1500134" marR="0" indent="-375034" algn="l" defTabSz="410751" rtl="0" eaLnBrk="1" latinLnBrk="0" hangingPunct="1">
        <a:lnSpc>
          <a:spcPct val="100000"/>
        </a:lnSpc>
        <a:spcBef>
          <a:spcPts val="2953"/>
        </a:spcBef>
        <a:spcAft>
          <a:spcPts val="0"/>
        </a:spcAft>
        <a:buClrTx/>
        <a:buSzPct val="40000"/>
        <a:buFontTx/>
        <a:buBlip>
          <a:blip r:embed="rId12"/>
        </a:buBlip>
        <a:tabLst/>
        <a:defRPr sz="3023" b="0" i="0" u="none" strike="noStrike" cap="none" spc="0" baseline="0">
          <a:ln>
            <a:noFill/>
          </a:ln>
          <a:solidFill>
            <a:srgbClr val="546056"/>
          </a:solidFill>
          <a:uFillTx/>
          <a:latin typeface="+mn-lt"/>
          <a:ea typeface="+mn-ea"/>
          <a:cs typeface="+mn-cs"/>
          <a:sym typeface="Palatino"/>
        </a:defRPr>
      </a:lvl4pPr>
      <a:lvl5pPr marL="1875168" marR="0" indent="-375034" algn="l" defTabSz="410751" rtl="0" eaLnBrk="1" latinLnBrk="0" hangingPunct="1">
        <a:lnSpc>
          <a:spcPct val="100000"/>
        </a:lnSpc>
        <a:spcBef>
          <a:spcPts val="2953"/>
        </a:spcBef>
        <a:spcAft>
          <a:spcPts val="0"/>
        </a:spcAft>
        <a:buClrTx/>
        <a:buSzPct val="40000"/>
        <a:buFontTx/>
        <a:buBlip>
          <a:blip r:embed="rId12"/>
        </a:buBlip>
        <a:tabLst/>
        <a:defRPr sz="3023" b="0" i="0" u="none" strike="noStrike" cap="none" spc="0" baseline="0">
          <a:ln>
            <a:noFill/>
          </a:ln>
          <a:solidFill>
            <a:srgbClr val="546056"/>
          </a:solidFill>
          <a:uFillTx/>
          <a:latin typeface="+mn-lt"/>
          <a:ea typeface="+mn-ea"/>
          <a:cs typeface="+mn-cs"/>
          <a:sym typeface="Palatino"/>
        </a:defRPr>
      </a:lvl5pPr>
      <a:lvl6pPr marL="2250201" marR="0" indent="-375034" algn="l" defTabSz="410751" rtl="0" eaLnBrk="1" latinLnBrk="0" hangingPunct="1">
        <a:lnSpc>
          <a:spcPct val="100000"/>
        </a:lnSpc>
        <a:spcBef>
          <a:spcPts val="2953"/>
        </a:spcBef>
        <a:spcAft>
          <a:spcPts val="0"/>
        </a:spcAft>
        <a:buClrTx/>
        <a:buSzPct val="40000"/>
        <a:buFontTx/>
        <a:buBlip>
          <a:blip r:embed="rId12"/>
        </a:buBlip>
        <a:tabLst/>
        <a:defRPr sz="3023" b="0" i="0" u="none" strike="noStrike" cap="none" spc="0" baseline="0">
          <a:ln>
            <a:noFill/>
          </a:ln>
          <a:solidFill>
            <a:srgbClr val="546056"/>
          </a:solidFill>
          <a:uFillTx/>
          <a:latin typeface="+mn-lt"/>
          <a:ea typeface="+mn-ea"/>
          <a:cs typeface="+mn-cs"/>
          <a:sym typeface="Palatino"/>
        </a:defRPr>
      </a:lvl6pPr>
      <a:lvl7pPr marL="2625235" marR="0" indent="-375034" algn="l" defTabSz="410751" rtl="0" eaLnBrk="1" latinLnBrk="0" hangingPunct="1">
        <a:lnSpc>
          <a:spcPct val="100000"/>
        </a:lnSpc>
        <a:spcBef>
          <a:spcPts val="2953"/>
        </a:spcBef>
        <a:spcAft>
          <a:spcPts val="0"/>
        </a:spcAft>
        <a:buClrTx/>
        <a:buSzPct val="40000"/>
        <a:buFontTx/>
        <a:buBlip>
          <a:blip r:embed="rId12"/>
        </a:buBlip>
        <a:tabLst/>
        <a:defRPr sz="3023" b="0" i="0" u="none" strike="noStrike" cap="none" spc="0" baseline="0">
          <a:ln>
            <a:noFill/>
          </a:ln>
          <a:solidFill>
            <a:srgbClr val="546056"/>
          </a:solidFill>
          <a:uFillTx/>
          <a:latin typeface="+mn-lt"/>
          <a:ea typeface="+mn-ea"/>
          <a:cs typeface="+mn-cs"/>
          <a:sym typeface="Palatino"/>
        </a:defRPr>
      </a:lvl7pPr>
      <a:lvl8pPr marL="3000268" marR="0" indent="-375034" algn="l" defTabSz="410751" rtl="0" eaLnBrk="1" latinLnBrk="0" hangingPunct="1">
        <a:lnSpc>
          <a:spcPct val="100000"/>
        </a:lnSpc>
        <a:spcBef>
          <a:spcPts val="2953"/>
        </a:spcBef>
        <a:spcAft>
          <a:spcPts val="0"/>
        </a:spcAft>
        <a:buClrTx/>
        <a:buSzPct val="40000"/>
        <a:buFontTx/>
        <a:buBlip>
          <a:blip r:embed="rId12"/>
        </a:buBlip>
        <a:tabLst/>
        <a:defRPr sz="3023" b="0" i="0" u="none" strike="noStrike" cap="none" spc="0" baseline="0">
          <a:ln>
            <a:noFill/>
          </a:ln>
          <a:solidFill>
            <a:srgbClr val="546056"/>
          </a:solidFill>
          <a:uFillTx/>
          <a:latin typeface="+mn-lt"/>
          <a:ea typeface="+mn-ea"/>
          <a:cs typeface="+mn-cs"/>
          <a:sym typeface="Palatino"/>
        </a:defRPr>
      </a:lvl8pPr>
      <a:lvl9pPr marL="3375302" marR="0" indent="-375034" algn="l" defTabSz="410751" rtl="0" eaLnBrk="1" latinLnBrk="0" hangingPunct="1">
        <a:lnSpc>
          <a:spcPct val="100000"/>
        </a:lnSpc>
        <a:spcBef>
          <a:spcPts val="2953"/>
        </a:spcBef>
        <a:spcAft>
          <a:spcPts val="0"/>
        </a:spcAft>
        <a:buClrTx/>
        <a:buSzPct val="40000"/>
        <a:buFontTx/>
        <a:buBlip>
          <a:blip r:embed="rId12"/>
        </a:buBlip>
        <a:tabLst/>
        <a:defRPr sz="3023" b="0" i="0" u="none" strike="noStrike" cap="none" spc="0" baseline="0">
          <a:ln>
            <a:noFill/>
          </a:ln>
          <a:solidFill>
            <a:srgbClr val="546056"/>
          </a:solidFill>
          <a:uFillTx/>
          <a:latin typeface="+mn-lt"/>
          <a:ea typeface="+mn-ea"/>
          <a:cs typeface="+mn-cs"/>
          <a:sym typeface="Palatino"/>
        </a:defRPr>
      </a:lvl9pPr>
    </p:bodyStyle>
    <p:otherStyle>
      <a:lvl1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1pPr>
      <a:lvl2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2pPr>
      <a:lvl3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3pPr>
      <a:lvl4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4pPr>
      <a:lvl5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5pPr>
      <a:lvl6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6pPr>
      <a:lvl7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7pPr>
      <a:lvl8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8pPr>
      <a:lvl9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2.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3.jp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7863" y="5555672"/>
            <a:ext cx="11125200" cy="848375"/>
          </a:xfrm>
        </p:spPr>
        <p:txBody>
          <a:bodyPr>
            <a:noAutofit/>
          </a:bodyPr>
          <a:lstStyle/>
          <a:p>
            <a:pPr algn="ctr"/>
            <a:r>
              <a:rPr kumimoji="1" lang="en-US" altLang="zh-TW" sz="6000" b="1" dirty="0" smtClean="0">
                <a:solidFill>
                  <a:srgbClr val="002060"/>
                </a:solidFill>
                <a:latin typeface="+mj-ea"/>
                <a:ea typeface="+mj-ea"/>
              </a:rPr>
              <a:t>111</a:t>
            </a:r>
            <a:r>
              <a:rPr kumimoji="1" lang="zh-TW" altLang="en-US" sz="6000" b="1" dirty="0" smtClean="0">
                <a:solidFill>
                  <a:srgbClr val="002060"/>
                </a:solidFill>
                <a:latin typeface="+mj-ea"/>
                <a:ea typeface="+mj-ea"/>
              </a:rPr>
              <a:t>學年新生入學說明會 </a:t>
            </a:r>
            <a:r>
              <a:rPr kumimoji="1" lang="en-US" altLang="zh-TW" sz="3200" b="1" dirty="0" smtClean="0">
                <a:solidFill>
                  <a:srgbClr val="002060"/>
                </a:solidFill>
              </a:rPr>
              <a:t>111/3/26</a:t>
            </a:r>
            <a:endParaRPr kumimoji="1" lang="zh-TW" altLang="en-US" sz="3200" b="1" dirty="0">
              <a:solidFill>
                <a:srgbClr val="002060"/>
              </a:solidFill>
            </a:endParaRPr>
          </a:p>
        </p:txBody>
      </p:sp>
      <p:pic>
        <p:nvPicPr>
          <p:cNvPr id="4" name="圖片 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650" t="1" r="2447" b="37196"/>
          <a:stretch/>
        </p:blipFill>
        <p:spPr>
          <a:xfrm>
            <a:off x="280416" y="231648"/>
            <a:ext cx="11594592" cy="5204281"/>
          </a:xfrm>
          <a:prstGeom prst="rect">
            <a:avLst/>
          </a:prstGeom>
          <a:ln w="76200">
            <a:noFill/>
          </a:ln>
        </p:spPr>
      </p:pic>
    </p:spTree>
    <p:extLst>
      <p:ext uri="{BB962C8B-B14F-4D97-AF65-F5344CB8AC3E}">
        <p14:creationId xmlns:p14="http://schemas.microsoft.com/office/powerpoint/2010/main" val="3973649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164" y="428473"/>
            <a:ext cx="8072438" cy="1071563"/>
          </a:xfrm>
        </p:spPr>
        <p:txBody>
          <a:bodyPr>
            <a:normAutofit/>
          </a:bodyPr>
          <a:lstStyle/>
          <a:p>
            <a:r>
              <a:rPr lang="zh-TW" altLang="en-US" sz="6000" b="1" dirty="0">
                <a:solidFill>
                  <a:srgbClr val="FFFFFF"/>
                </a:solidFill>
                <a:latin typeface="微軟正黑體" panose="020B0604030504040204" pitchFamily="34" charset="-120"/>
                <a:ea typeface="微軟正黑體" panose="020B0604030504040204" pitchFamily="34" charset="-120"/>
              </a:rPr>
              <a:t>課程實施方式</a:t>
            </a:r>
          </a:p>
        </p:txBody>
      </p:sp>
      <p:sp>
        <p:nvSpPr>
          <p:cNvPr id="3" name="文字版面配置區 2"/>
          <p:cNvSpPr>
            <a:spLocks noGrp="1"/>
          </p:cNvSpPr>
          <p:nvPr>
            <p:ph type="body" idx="1"/>
          </p:nvPr>
        </p:nvSpPr>
        <p:spPr>
          <a:xfrm>
            <a:off x="341036" y="1765935"/>
            <a:ext cx="11363284" cy="4894898"/>
          </a:xfrm>
        </p:spPr>
        <p:txBody>
          <a:bodyPr>
            <a:noAutofit/>
          </a:bodyPr>
          <a:lstStyle/>
          <a:p>
            <a:pPr marL="285740" indent="-285740">
              <a:lnSpc>
                <a:spcPct val="150000"/>
              </a:lnSpc>
              <a:spcBef>
                <a:spcPts val="0"/>
              </a:spcBef>
              <a:defRPr sz="3200">
                <a:solidFill>
                  <a:srgbClr val="000000"/>
                </a:solidFill>
              </a:defRPr>
            </a:pPr>
            <a:r>
              <a:rPr lang="zh-TW" altLang="en-US" sz="3200" b="1" dirty="0">
                <a:solidFill>
                  <a:srgbClr val="C00000"/>
                </a:solidFill>
                <a:latin typeface="微軟正黑體" panose="020B0604030504040204" pitchFamily="34" charset="-120"/>
                <a:ea typeface="微軟正黑體" panose="020B0604030504040204" pitchFamily="34" charset="-120"/>
                <a:cs typeface="Kaiti TC" charset="-120"/>
              </a:rPr>
              <a:t>核心課程由教師以專長任課領域選擇授課年段</a:t>
            </a:r>
            <a:r>
              <a:rPr lang="zh-TW" altLang="en-US" sz="3200" b="1" dirty="0">
                <a:latin typeface="微軟正黑體" panose="020B0604030504040204" pitchFamily="34" charset="-120"/>
                <a:ea typeface="微軟正黑體" panose="020B0604030504040204" pitchFamily="34" charset="-120"/>
                <a:cs typeface="Kaiti TC" charset="-120"/>
              </a:rPr>
              <a:t>，但導師以照顧自己班級為主。</a:t>
            </a:r>
          </a:p>
          <a:p>
            <a:pPr marL="285740" indent="-285740">
              <a:lnSpc>
                <a:spcPct val="150000"/>
              </a:lnSpc>
              <a:spcBef>
                <a:spcPts val="0"/>
              </a:spcBef>
              <a:defRPr sz="3200">
                <a:solidFill>
                  <a:srgbClr val="000000"/>
                </a:solidFill>
              </a:defRPr>
            </a:pPr>
            <a:r>
              <a:rPr lang="zh-TW" altLang="en-US" sz="3200" b="1" dirty="0">
                <a:solidFill>
                  <a:srgbClr val="C00000"/>
                </a:solidFill>
                <a:latin typeface="微軟正黑體" panose="020B0604030504040204" pitchFamily="34" charset="-120"/>
                <a:ea typeface="微軟正黑體" panose="020B0604030504040204" pitchFamily="34" charset="-120"/>
                <a:cs typeface="Kaiti TC" charset="-120"/>
              </a:rPr>
              <a:t>多元體驗由教師依專長和興趣輪流授課</a:t>
            </a:r>
            <a:r>
              <a:rPr lang="zh-TW" altLang="en-US" sz="3200" b="1" dirty="0">
                <a:latin typeface="微軟正黑體" panose="020B0604030504040204" pitchFamily="34" charset="-120"/>
                <a:ea typeface="微軟正黑體" panose="020B0604030504040204" pitchFamily="34" charset="-120"/>
                <a:cs typeface="Kaiti TC" charset="-120"/>
              </a:rPr>
              <a:t>，或聘任外部專業人士到校進行協同教學。</a:t>
            </a:r>
            <a:endParaRPr lang="en-US" altLang="zh-TW" sz="3200" b="1" dirty="0">
              <a:latin typeface="微軟正黑體" panose="020B0604030504040204" pitchFamily="34" charset="-120"/>
              <a:ea typeface="微軟正黑體" panose="020B0604030504040204" pitchFamily="34" charset="-120"/>
              <a:cs typeface="Kaiti TC" charset="-120"/>
            </a:endParaRPr>
          </a:p>
          <a:p>
            <a:pPr marL="285740" indent="-285740">
              <a:lnSpc>
                <a:spcPct val="150000"/>
              </a:lnSpc>
              <a:spcBef>
                <a:spcPts val="0"/>
              </a:spcBef>
              <a:defRPr sz="3200">
                <a:solidFill>
                  <a:srgbClr val="000000"/>
                </a:solidFill>
              </a:defRPr>
            </a:pPr>
            <a:r>
              <a:rPr lang="zh-TW" altLang="en-US" sz="3200" b="1" dirty="0">
                <a:solidFill>
                  <a:srgbClr val="C00000"/>
                </a:solidFill>
                <a:latin typeface="微軟正黑體" panose="020B0604030504040204" pitchFamily="34" charset="-120"/>
                <a:ea typeface="微軟正黑體" panose="020B0604030504040204" pitchFamily="34" charset="-120"/>
                <a:cs typeface="Kaiti TC" charset="-120"/>
              </a:rPr>
              <a:t>春、秋假期間，邀請家長共同安排全校性戶外探索，或由家長自行引進外部資源辦理營隊</a:t>
            </a:r>
            <a:r>
              <a:rPr lang="zh-TW" altLang="en-US" sz="3200" b="1" dirty="0">
                <a:latin typeface="微軟正黑體" panose="020B0604030504040204" pitchFamily="34" charset="-120"/>
                <a:ea typeface="微軟正黑體" panose="020B0604030504040204" pitchFamily="34" charset="-120"/>
                <a:cs typeface="Kaiti TC" charset="-120"/>
              </a:rPr>
              <a:t>（學校提供場地）。</a:t>
            </a:r>
            <a:endParaRPr lang="en-US" altLang="zh-TW" sz="3200" b="1" dirty="0">
              <a:latin typeface="微軟正黑體" panose="020B0604030504040204" pitchFamily="34" charset="-120"/>
              <a:ea typeface="微軟正黑體" panose="020B0604030504040204" pitchFamily="34" charset="-120"/>
              <a:cs typeface="Kaiti TC" charset="-120"/>
            </a:endParaRPr>
          </a:p>
          <a:p>
            <a:pPr marL="285740" indent="-285740">
              <a:lnSpc>
                <a:spcPct val="150000"/>
              </a:lnSpc>
              <a:spcBef>
                <a:spcPts val="0"/>
              </a:spcBef>
              <a:defRPr sz="3200">
                <a:solidFill>
                  <a:srgbClr val="000000"/>
                </a:solidFill>
              </a:defRPr>
            </a:pPr>
            <a:endParaRPr lang="zh-TW" altLang="en-US" sz="3200" dirty="0">
              <a:latin typeface="微軟正黑體" panose="020B0604030504040204" pitchFamily="34" charset="-120"/>
              <a:ea typeface="微軟正黑體" panose="020B0604030504040204" pitchFamily="34" charset="-120"/>
              <a:cs typeface="Kaiti TC" charset="-120"/>
            </a:endParaRPr>
          </a:p>
        </p:txBody>
      </p:sp>
    </p:spTree>
    <p:extLst>
      <p:ext uri="{BB962C8B-B14F-4D97-AF65-F5344CB8AC3E}">
        <p14:creationId xmlns:p14="http://schemas.microsoft.com/office/powerpoint/2010/main" val="1622317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5760" y="221672"/>
            <a:ext cx="11604567" cy="1158889"/>
          </a:xfrm>
        </p:spPr>
        <p:txBody>
          <a:bodyPr>
            <a:normAutofit fontScale="90000"/>
          </a:bodyPr>
          <a:lstStyle/>
          <a:p>
            <a:pPr algn="l"/>
            <a:r>
              <a:rPr lang="zh-TW" altLang="en-US" b="1" dirty="0">
                <a:solidFill>
                  <a:srgbClr val="FFFFFF"/>
                </a:solidFill>
                <a:latin typeface="微軟正黑體" panose="020B0604030504040204" pitchFamily="34" charset="-120"/>
                <a:ea typeface="微軟正黑體" panose="020B0604030504040204" pitchFamily="34" charset="-120"/>
              </a:rPr>
              <a:t>課程實施方式：</a:t>
            </a:r>
            <a:r>
              <a:rPr lang="zh-TW" altLang="en-US" sz="4000" b="1" dirty="0">
                <a:solidFill>
                  <a:srgbClr val="FFFFFF"/>
                </a:solidFill>
                <a:latin typeface="微軟正黑體" panose="020B0604030504040204" pitchFamily="34" charset="-120"/>
                <a:ea typeface="微軟正黑體" panose="020B0604030504040204" pitchFamily="34" charset="-120"/>
                <a:cs typeface="Kaiti TC" charset="-120"/>
              </a:rPr>
              <a:t>採四學期制</a:t>
            </a:r>
            <a:r>
              <a:rPr lang="en-US" altLang="zh-TW" sz="4000" b="1" dirty="0">
                <a:solidFill>
                  <a:srgbClr val="FFFFFF"/>
                </a:solidFill>
                <a:latin typeface="微軟正黑體" panose="020B0604030504040204" pitchFamily="34" charset="-120"/>
                <a:ea typeface="微軟正黑體" panose="020B0604030504040204" pitchFamily="34" charset="-120"/>
                <a:cs typeface="Kaiti TC" charset="-120"/>
              </a:rPr>
              <a:t/>
            </a:r>
            <a:br>
              <a:rPr lang="en-US" altLang="zh-TW" sz="4000" b="1" dirty="0">
                <a:solidFill>
                  <a:srgbClr val="FFFFFF"/>
                </a:solidFill>
                <a:latin typeface="微軟正黑體" panose="020B0604030504040204" pitchFamily="34" charset="-120"/>
                <a:ea typeface="微軟正黑體" panose="020B0604030504040204" pitchFamily="34" charset="-120"/>
                <a:cs typeface="Kaiti TC" charset="-120"/>
              </a:rPr>
            </a:br>
            <a:r>
              <a:rPr lang="zh-TW" altLang="en-US" sz="4000" b="1" dirty="0">
                <a:solidFill>
                  <a:srgbClr val="FFFFFF"/>
                </a:solidFill>
                <a:latin typeface="微軟正黑體" panose="020B0604030504040204" pitchFamily="34" charset="-120"/>
                <a:ea typeface="微軟正黑體" panose="020B0604030504040204" pitchFamily="34" charset="-120"/>
                <a:cs typeface="Kaiti TC" charset="-120"/>
              </a:rPr>
              <a:t>每學期約十週；寒、暑假各四週，春、秋假各二週。</a:t>
            </a:r>
            <a:endParaRPr lang="zh-TW" altLang="en-US" sz="4000" b="1" dirty="0">
              <a:solidFill>
                <a:srgbClr val="FFFFFF"/>
              </a:solidFill>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985738165"/>
              </p:ext>
            </p:extLst>
          </p:nvPr>
        </p:nvGraphicFramePr>
        <p:xfrm>
          <a:off x="259882" y="1484232"/>
          <a:ext cx="11627318" cy="5373768"/>
        </p:xfrm>
        <a:graphic>
          <a:graphicData uri="http://schemas.openxmlformats.org/drawingml/2006/table">
            <a:tbl>
              <a:tblPr firstRow="1" firstCol="1" bandRow="1">
                <a:tableStyleId>{0505E3EF-67EA-436B-97B2-0124C06EBD24}</a:tableStyleId>
              </a:tblPr>
              <a:tblGrid>
                <a:gridCol w="3543137">
                  <a:extLst>
                    <a:ext uri="{9D8B030D-6E8A-4147-A177-3AD203B41FA5}">
                      <a16:colId xmlns:a16="http://schemas.microsoft.com/office/drawing/2014/main" xmlns="" val="20000"/>
                    </a:ext>
                  </a:extLst>
                </a:gridCol>
                <a:gridCol w="5967091">
                  <a:extLst>
                    <a:ext uri="{9D8B030D-6E8A-4147-A177-3AD203B41FA5}">
                      <a16:colId xmlns:a16="http://schemas.microsoft.com/office/drawing/2014/main" xmlns="" val="20001"/>
                    </a:ext>
                  </a:extLst>
                </a:gridCol>
                <a:gridCol w="2117090">
                  <a:extLst>
                    <a:ext uri="{9D8B030D-6E8A-4147-A177-3AD203B41FA5}">
                      <a16:colId xmlns:a16="http://schemas.microsoft.com/office/drawing/2014/main" xmlns="" val="20002"/>
                    </a:ext>
                  </a:extLst>
                </a:gridCol>
              </a:tblGrid>
              <a:tr h="432021">
                <a:tc gridSpan="3">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en-US" altLang="zh-TW" sz="2800" b="0" i="0" dirty="0">
                          <a:solidFill>
                            <a:srgbClr val="002060"/>
                          </a:solidFill>
                          <a:latin typeface="+mn-lt"/>
                          <a:ea typeface="標楷體" panose="03000509000000000000" pitchFamily="65" charset="-120"/>
                          <a:cs typeface="Times New Roman" charset="0"/>
                        </a:rPr>
                        <a:t>111</a:t>
                      </a:r>
                      <a:r>
                        <a:rPr lang="zh-TW" altLang="en-US" sz="2800" b="0" i="0" dirty="0">
                          <a:solidFill>
                            <a:srgbClr val="002060"/>
                          </a:solidFill>
                          <a:latin typeface="+mn-lt"/>
                          <a:ea typeface="標楷體" panose="03000509000000000000" pitchFamily="65" charset="-120"/>
                          <a:cs typeface="Times New Roman" charset="0"/>
                        </a:rPr>
                        <a:t>學年度日程表</a:t>
                      </a:r>
                      <a:r>
                        <a:rPr lang="en-US" altLang="zh-TW" sz="2800" b="0" i="0" dirty="0">
                          <a:solidFill>
                            <a:srgbClr val="002060"/>
                          </a:solidFill>
                          <a:latin typeface="+mn-lt"/>
                          <a:ea typeface="標楷體" panose="03000509000000000000" pitchFamily="65" charset="-120"/>
                          <a:cs typeface="Times New Roman" charset="0"/>
                        </a:rPr>
                        <a:t>(</a:t>
                      </a:r>
                      <a:r>
                        <a:rPr lang="zh-TW" altLang="en-US" sz="2800" b="0" i="0" dirty="0">
                          <a:solidFill>
                            <a:srgbClr val="002060"/>
                          </a:solidFill>
                          <a:latin typeface="+mn-lt"/>
                          <a:ea typeface="標楷體" panose="03000509000000000000" pitchFamily="65" charset="-120"/>
                          <a:cs typeface="Times New Roman" charset="0"/>
                        </a:rPr>
                        <a:t>暫定</a:t>
                      </a:r>
                      <a:r>
                        <a:rPr lang="en-US" altLang="zh-TW" sz="2800" b="0" i="0" dirty="0">
                          <a:solidFill>
                            <a:srgbClr val="002060"/>
                          </a:solidFill>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hMerge="1">
                  <a:txBody>
                    <a:bodyPr/>
                    <a:lstStyle/>
                    <a:p>
                      <a:pPr algn="ctr">
                        <a:spcAft>
                          <a:spcPts val="0"/>
                        </a:spcAft>
                      </a:pPr>
                      <a:endParaRPr lang="zh-TW" sz="2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tc hMerge="1">
                  <a:txBody>
                    <a:bodyPr/>
                    <a:lstStyle/>
                    <a:p>
                      <a:pPr algn="ctr">
                        <a:spcAft>
                          <a:spcPts val="0"/>
                        </a:spcAft>
                      </a:pPr>
                      <a:endParaRPr lang="zh-TW" sz="2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14269">
                <a:tc>
                  <a:txBody>
                    <a:bodyPr/>
                    <a:lstStyle/>
                    <a:p>
                      <a:pPr algn="ctr">
                        <a:spcAft>
                          <a:spcPts val="0"/>
                        </a:spcAft>
                      </a:pPr>
                      <a:r>
                        <a:rPr lang="zh-TW" sz="2400" b="0" i="0" kern="100" dirty="0">
                          <a:solidFill>
                            <a:srgbClr val="002060"/>
                          </a:solidFill>
                          <a:effectLst/>
                          <a:latin typeface="+mn-lt"/>
                          <a:ea typeface="標楷體" panose="03000509000000000000" pitchFamily="65" charset="-120"/>
                          <a:cs typeface="Times New Roman" charset="0"/>
                        </a:rPr>
                        <a:t>學期</a:t>
                      </a:r>
                      <a:r>
                        <a:rPr lang="en-US" altLang="zh-TW" sz="2400" b="0" i="0" kern="100" dirty="0">
                          <a:solidFill>
                            <a:srgbClr val="002060"/>
                          </a:solidFill>
                          <a:effectLst/>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a:txBody>
                    <a:bodyPr/>
                    <a:lstStyle/>
                    <a:p>
                      <a:pPr algn="ctr">
                        <a:spcAft>
                          <a:spcPts val="0"/>
                        </a:spcAft>
                      </a:pPr>
                      <a:r>
                        <a:rPr lang="zh-TW" sz="2400" b="0" i="0" kern="100" dirty="0">
                          <a:solidFill>
                            <a:srgbClr val="002060"/>
                          </a:solidFill>
                          <a:effectLst/>
                          <a:latin typeface="+mn-lt"/>
                          <a:ea typeface="標楷體" panose="03000509000000000000" pitchFamily="65" charset="-120"/>
                          <a:cs typeface="Times New Roman" charset="0"/>
                        </a:rPr>
                        <a:t>起迄日期</a:t>
                      </a:r>
                    </a:p>
                  </a:txBody>
                  <a:tcPr marL="48220" marR="48220" marT="0" marB="0"/>
                </a:tc>
                <a:tc>
                  <a:txBody>
                    <a:bodyPr/>
                    <a:lstStyle/>
                    <a:p>
                      <a:pPr algn="ctr">
                        <a:spcAft>
                          <a:spcPts val="0"/>
                        </a:spcAft>
                      </a:pPr>
                      <a:r>
                        <a:rPr lang="zh-TW" sz="2400" b="0" i="0" kern="100" dirty="0">
                          <a:solidFill>
                            <a:srgbClr val="002060"/>
                          </a:solidFill>
                          <a:effectLst/>
                          <a:latin typeface="+mn-lt"/>
                          <a:ea typeface="標楷體" panose="03000509000000000000" pitchFamily="65" charset="-120"/>
                          <a:cs typeface="Times New Roman" charset="0"/>
                        </a:rPr>
                        <a:t>週數</a:t>
                      </a:r>
                    </a:p>
                  </a:txBody>
                  <a:tcPr marL="48220" marR="48220" marT="0" marB="0"/>
                </a:tc>
                <a:extLst>
                  <a:ext uri="{0D108BD9-81ED-4DB2-BD59-A6C34878D82A}">
                    <a16:rowId xmlns:a16="http://schemas.microsoft.com/office/drawing/2014/main" xmlns="" val="10001"/>
                  </a:ext>
                </a:extLst>
              </a:tr>
              <a:tr h="314269">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第一學期</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秋季</a:t>
                      </a:r>
                      <a:r>
                        <a:rPr lang="en-US" sz="2400" b="0" i="0" kern="100" dirty="0">
                          <a:solidFill>
                            <a:srgbClr val="002060"/>
                          </a:solidFill>
                          <a:effectLst/>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a:txBody>
                    <a:bodyPr/>
                    <a:lstStyle/>
                    <a:p>
                      <a:pPr>
                        <a:spcAft>
                          <a:spcPts val="0"/>
                        </a:spcAft>
                      </a:pPr>
                      <a:r>
                        <a:rPr lang="en-US" sz="2400" b="0" i="0" kern="100" dirty="0">
                          <a:solidFill>
                            <a:srgbClr val="002060"/>
                          </a:solidFill>
                          <a:effectLst/>
                          <a:latin typeface="+mn-lt"/>
                          <a:ea typeface="標楷體" panose="03000509000000000000" pitchFamily="65" charset="-120"/>
                          <a:cs typeface="Times New Roman" charset="0"/>
                        </a:rPr>
                        <a:t>1</a:t>
                      </a:r>
                      <a:r>
                        <a:rPr lang="en-US" altLang="zh-TW" sz="2400" b="0" i="0" kern="100" dirty="0">
                          <a:solidFill>
                            <a:srgbClr val="002060"/>
                          </a:solidFill>
                          <a:effectLst/>
                          <a:latin typeface="+mn-lt"/>
                          <a:ea typeface="標楷體" panose="03000509000000000000" pitchFamily="65" charset="-120"/>
                          <a:cs typeface="Times New Roman" charset="0"/>
                        </a:rPr>
                        <a:t>11</a:t>
                      </a:r>
                      <a:r>
                        <a:rPr lang="en-US" sz="2400" b="0" i="0" kern="100" dirty="0">
                          <a:solidFill>
                            <a:srgbClr val="002060"/>
                          </a:solidFill>
                          <a:effectLst/>
                          <a:latin typeface="+mn-lt"/>
                          <a:ea typeface="標楷體" panose="03000509000000000000" pitchFamily="65" charset="-120"/>
                          <a:cs typeface="Times New Roman" charset="0"/>
                        </a:rPr>
                        <a:t>.08.1</a:t>
                      </a:r>
                      <a:r>
                        <a:rPr lang="en-US" altLang="zh-TW" sz="2400" b="0" i="0" kern="100" dirty="0">
                          <a:solidFill>
                            <a:srgbClr val="002060"/>
                          </a:solidFill>
                          <a:effectLst/>
                          <a:latin typeface="+mn-lt"/>
                          <a:ea typeface="標楷體" panose="03000509000000000000" pitchFamily="65" charset="-120"/>
                          <a:cs typeface="Times New Roman" charset="0"/>
                        </a:rPr>
                        <a:t>5</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一</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a:t>
                      </a:r>
                      <a:r>
                        <a:rPr lang="en-US" sz="2400" b="0" i="0" kern="100" dirty="0">
                          <a:solidFill>
                            <a:srgbClr val="002060"/>
                          </a:solidFill>
                          <a:effectLst/>
                          <a:latin typeface="+mn-lt"/>
                          <a:ea typeface="標楷體" panose="03000509000000000000" pitchFamily="65" charset="-120"/>
                          <a:cs typeface="Times New Roman" charset="0"/>
                        </a:rPr>
                        <a:t>1</a:t>
                      </a:r>
                      <a:r>
                        <a:rPr lang="en-US" altLang="zh-TW" sz="2400" b="0" i="0" kern="100" dirty="0">
                          <a:solidFill>
                            <a:srgbClr val="002060"/>
                          </a:solidFill>
                          <a:effectLst/>
                          <a:latin typeface="+mn-lt"/>
                          <a:ea typeface="標楷體" panose="03000509000000000000" pitchFamily="65" charset="-120"/>
                          <a:cs typeface="Times New Roman" charset="0"/>
                        </a:rPr>
                        <a:t>11</a:t>
                      </a:r>
                      <a:r>
                        <a:rPr lang="en-US" sz="2400" b="0" i="0" kern="100" dirty="0">
                          <a:solidFill>
                            <a:srgbClr val="002060"/>
                          </a:solidFill>
                          <a:effectLst/>
                          <a:latin typeface="+mn-lt"/>
                          <a:ea typeface="標楷體" panose="03000509000000000000" pitchFamily="65" charset="-120"/>
                          <a:cs typeface="Times New Roman" charset="0"/>
                        </a:rPr>
                        <a:t>.10.2</a:t>
                      </a:r>
                      <a:r>
                        <a:rPr lang="en-US" altLang="zh-TW" sz="2400" b="0" i="0" kern="100" dirty="0">
                          <a:solidFill>
                            <a:srgbClr val="002060"/>
                          </a:solidFill>
                          <a:effectLst/>
                          <a:latin typeface="+mn-lt"/>
                          <a:ea typeface="標楷體" panose="03000509000000000000" pitchFamily="65" charset="-120"/>
                          <a:cs typeface="Times New Roman" charset="0"/>
                        </a:rPr>
                        <a:t>3</a:t>
                      </a:r>
                      <a:r>
                        <a:rPr lang="en-US" sz="2400" b="0" i="0" kern="100" dirty="0">
                          <a:solidFill>
                            <a:srgbClr val="002060"/>
                          </a:solidFill>
                          <a:effectLst/>
                          <a:latin typeface="+mn-lt"/>
                          <a:ea typeface="標楷體" panose="03000509000000000000" pitchFamily="65" charset="-120"/>
                          <a:cs typeface="Times New Roman" charset="0"/>
                        </a:rPr>
                        <a:t>(</a:t>
                      </a:r>
                      <a:r>
                        <a:rPr lang="zh-TW" altLang="en-US" sz="2400" b="0" i="0" kern="100" dirty="0">
                          <a:solidFill>
                            <a:srgbClr val="002060"/>
                          </a:solidFill>
                          <a:effectLst/>
                          <a:latin typeface="+mn-lt"/>
                          <a:ea typeface="標楷體" panose="03000509000000000000" pitchFamily="65" charset="-120"/>
                          <a:cs typeface="Times New Roman" charset="0"/>
                        </a:rPr>
                        <a:t>日</a:t>
                      </a:r>
                      <a:r>
                        <a:rPr lang="en-US" sz="2400" b="0" i="0" kern="100" dirty="0">
                          <a:solidFill>
                            <a:srgbClr val="002060"/>
                          </a:solidFill>
                          <a:effectLst/>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約</a:t>
                      </a:r>
                      <a:r>
                        <a:rPr lang="en-US" sz="2400" b="0" i="0" kern="100" dirty="0">
                          <a:solidFill>
                            <a:srgbClr val="002060"/>
                          </a:solidFill>
                          <a:effectLst/>
                          <a:latin typeface="+mn-lt"/>
                          <a:ea typeface="標楷體" panose="03000509000000000000" pitchFamily="65" charset="-120"/>
                          <a:cs typeface="Times New Roman" charset="0"/>
                        </a:rPr>
                        <a:t>10</a:t>
                      </a:r>
                      <a:r>
                        <a:rPr lang="zh-TW" sz="2400" b="0" i="0" kern="100" dirty="0">
                          <a:solidFill>
                            <a:srgbClr val="002060"/>
                          </a:solidFill>
                          <a:effectLst/>
                          <a:latin typeface="+mn-lt"/>
                          <a:ea typeface="標楷體" panose="03000509000000000000" pitchFamily="65" charset="-120"/>
                          <a:cs typeface="Times New Roman" charset="0"/>
                        </a:rPr>
                        <a:t>週</a:t>
                      </a:r>
                    </a:p>
                  </a:txBody>
                  <a:tcPr marL="48220" marR="48220" marT="0" marB="0"/>
                </a:tc>
                <a:extLst>
                  <a:ext uri="{0D108BD9-81ED-4DB2-BD59-A6C34878D82A}">
                    <a16:rowId xmlns:a16="http://schemas.microsoft.com/office/drawing/2014/main" xmlns="" val="10002"/>
                  </a:ext>
                </a:extLst>
              </a:tr>
              <a:tr h="314269">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秋假</a:t>
                      </a:r>
                    </a:p>
                  </a:txBody>
                  <a:tcPr marL="48220" marR="48220" marT="0" marB="0"/>
                </a:tc>
                <a:tc>
                  <a:txBody>
                    <a:bodyPr/>
                    <a:lstStyle/>
                    <a:p>
                      <a:pPr>
                        <a:spcAft>
                          <a:spcPts val="0"/>
                        </a:spcAft>
                      </a:pPr>
                      <a:r>
                        <a:rPr lang="en-US" sz="2400" b="0" i="0" kern="100" dirty="0">
                          <a:solidFill>
                            <a:srgbClr val="002060"/>
                          </a:solidFill>
                          <a:effectLst/>
                          <a:latin typeface="+mn-lt"/>
                          <a:ea typeface="標楷體" panose="03000509000000000000" pitchFamily="65" charset="-120"/>
                          <a:cs typeface="Times New Roman" charset="0"/>
                        </a:rPr>
                        <a:t>1</a:t>
                      </a:r>
                      <a:r>
                        <a:rPr lang="en-US" altLang="zh-TW" sz="2400" b="0" i="0" kern="100" dirty="0">
                          <a:solidFill>
                            <a:srgbClr val="002060"/>
                          </a:solidFill>
                          <a:effectLst/>
                          <a:latin typeface="+mn-lt"/>
                          <a:ea typeface="標楷體" panose="03000509000000000000" pitchFamily="65" charset="-120"/>
                          <a:cs typeface="Times New Roman" charset="0"/>
                        </a:rPr>
                        <a:t>11</a:t>
                      </a:r>
                      <a:r>
                        <a:rPr lang="en-US" sz="2400" b="0" i="0" kern="100" dirty="0">
                          <a:solidFill>
                            <a:srgbClr val="002060"/>
                          </a:solidFill>
                          <a:effectLst/>
                          <a:latin typeface="+mn-lt"/>
                          <a:ea typeface="標楷體" panose="03000509000000000000" pitchFamily="65" charset="-120"/>
                          <a:cs typeface="Times New Roman" charset="0"/>
                        </a:rPr>
                        <a:t>.10.2</a:t>
                      </a:r>
                      <a:r>
                        <a:rPr lang="en-US" altLang="zh-TW" sz="2400" b="0" i="0" kern="100" dirty="0">
                          <a:solidFill>
                            <a:srgbClr val="002060"/>
                          </a:solidFill>
                          <a:effectLst/>
                          <a:latin typeface="+mn-lt"/>
                          <a:ea typeface="標楷體" panose="03000509000000000000" pitchFamily="65" charset="-120"/>
                          <a:cs typeface="Times New Roman" charset="0"/>
                        </a:rPr>
                        <a:t>4</a:t>
                      </a:r>
                      <a:r>
                        <a:rPr lang="en-US" sz="2400" b="0" i="0" kern="100" dirty="0">
                          <a:solidFill>
                            <a:srgbClr val="002060"/>
                          </a:solidFill>
                          <a:effectLst/>
                          <a:latin typeface="+mn-lt"/>
                          <a:ea typeface="標楷體" panose="03000509000000000000" pitchFamily="65" charset="-120"/>
                          <a:cs typeface="Times New Roman" charset="0"/>
                        </a:rPr>
                        <a:t>(</a:t>
                      </a:r>
                      <a:r>
                        <a:rPr lang="zh-TW" altLang="en-US" sz="2400" b="0" i="0" kern="100" dirty="0">
                          <a:solidFill>
                            <a:srgbClr val="002060"/>
                          </a:solidFill>
                          <a:effectLst/>
                          <a:latin typeface="+mn-lt"/>
                          <a:ea typeface="標楷體" panose="03000509000000000000" pitchFamily="65" charset="-120"/>
                          <a:cs typeface="Times New Roman" charset="0"/>
                        </a:rPr>
                        <a:t>一</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a:t>
                      </a:r>
                      <a:r>
                        <a:rPr lang="en-US" sz="2400" b="0" i="0" kern="100" dirty="0">
                          <a:solidFill>
                            <a:srgbClr val="002060"/>
                          </a:solidFill>
                          <a:effectLst/>
                          <a:latin typeface="+mn-lt"/>
                          <a:ea typeface="標楷體" panose="03000509000000000000" pitchFamily="65" charset="-120"/>
                          <a:cs typeface="Times New Roman" charset="0"/>
                        </a:rPr>
                        <a:t>1</a:t>
                      </a:r>
                      <a:r>
                        <a:rPr lang="en-US" altLang="zh-TW" sz="2400" b="0" i="0" kern="100" dirty="0">
                          <a:solidFill>
                            <a:srgbClr val="002060"/>
                          </a:solidFill>
                          <a:effectLst/>
                          <a:latin typeface="+mn-lt"/>
                          <a:ea typeface="標楷體" panose="03000509000000000000" pitchFamily="65" charset="-120"/>
                          <a:cs typeface="Times New Roman" charset="0"/>
                        </a:rPr>
                        <a:t>11</a:t>
                      </a:r>
                      <a:r>
                        <a:rPr lang="en-US" sz="2400" b="0" i="0" kern="100" dirty="0">
                          <a:solidFill>
                            <a:srgbClr val="002060"/>
                          </a:solidFill>
                          <a:effectLst/>
                          <a:latin typeface="+mn-lt"/>
                          <a:ea typeface="標楷體" panose="03000509000000000000" pitchFamily="65" charset="-120"/>
                          <a:cs typeface="Times New Roman" charset="0"/>
                        </a:rPr>
                        <a:t>.11.0</a:t>
                      </a:r>
                      <a:r>
                        <a:rPr lang="en-US" altLang="zh-TW" sz="2400" b="0" i="0" kern="100" dirty="0">
                          <a:solidFill>
                            <a:srgbClr val="002060"/>
                          </a:solidFill>
                          <a:effectLst/>
                          <a:latin typeface="+mn-lt"/>
                          <a:ea typeface="標楷體" panose="03000509000000000000" pitchFamily="65" charset="-120"/>
                          <a:cs typeface="Times New Roman" charset="0"/>
                        </a:rPr>
                        <a:t>6</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日</a:t>
                      </a:r>
                      <a:r>
                        <a:rPr lang="en-US" sz="2400" b="0" i="0" kern="100" dirty="0">
                          <a:solidFill>
                            <a:srgbClr val="002060"/>
                          </a:solidFill>
                          <a:effectLst/>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約</a:t>
                      </a:r>
                      <a:r>
                        <a:rPr lang="en-US" sz="2400" b="0" i="0" kern="100" dirty="0">
                          <a:solidFill>
                            <a:srgbClr val="002060"/>
                          </a:solidFill>
                          <a:effectLst/>
                          <a:latin typeface="+mn-lt"/>
                          <a:ea typeface="標楷體" panose="03000509000000000000" pitchFamily="65" charset="-120"/>
                          <a:cs typeface="Times New Roman" charset="0"/>
                        </a:rPr>
                        <a:t>2</a:t>
                      </a:r>
                      <a:r>
                        <a:rPr lang="zh-TW" sz="2400" b="0" i="0" kern="100" dirty="0">
                          <a:solidFill>
                            <a:srgbClr val="002060"/>
                          </a:solidFill>
                          <a:effectLst/>
                          <a:latin typeface="+mn-lt"/>
                          <a:ea typeface="標楷體" panose="03000509000000000000" pitchFamily="65" charset="-120"/>
                          <a:cs typeface="Times New Roman" charset="0"/>
                        </a:rPr>
                        <a:t>週</a:t>
                      </a:r>
                    </a:p>
                  </a:txBody>
                  <a:tcPr marL="48220" marR="48220" marT="0" marB="0"/>
                </a:tc>
                <a:extLst>
                  <a:ext uri="{0D108BD9-81ED-4DB2-BD59-A6C34878D82A}">
                    <a16:rowId xmlns:a16="http://schemas.microsoft.com/office/drawing/2014/main" xmlns="" val="10003"/>
                  </a:ext>
                </a:extLst>
              </a:tr>
              <a:tr h="314269">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第二學期</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冬季</a:t>
                      </a:r>
                      <a:r>
                        <a:rPr lang="en-US" sz="2400" b="0" i="0" kern="100" dirty="0">
                          <a:solidFill>
                            <a:srgbClr val="002060"/>
                          </a:solidFill>
                          <a:effectLst/>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a:txBody>
                    <a:bodyPr/>
                    <a:lstStyle/>
                    <a:p>
                      <a:pPr>
                        <a:spcAft>
                          <a:spcPts val="0"/>
                        </a:spcAft>
                      </a:pPr>
                      <a:r>
                        <a:rPr lang="en-US" sz="2400" b="0" i="0" kern="100" dirty="0">
                          <a:solidFill>
                            <a:srgbClr val="002060"/>
                          </a:solidFill>
                          <a:effectLst/>
                          <a:latin typeface="+mn-lt"/>
                          <a:ea typeface="標楷體" panose="03000509000000000000" pitchFamily="65" charset="-120"/>
                          <a:cs typeface="Times New Roman" charset="0"/>
                        </a:rPr>
                        <a:t>1</a:t>
                      </a:r>
                      <a:r>
                        <a:rPr lang="en-US" altLang="zh-TW" sz="2400" b="0" i="0" kern="100" dirty="0">
                          <a:solidFill>
                            <a:srgbClr val="002060"/>
                          </a:solidFill>
                          <a:effectLst/>
                          <a:latin typeface="+mn-lt"/>
                          <a:ea typeface="標楷體" panose="03000509000000000000" pitchFamily="65" charset="-120"/>
                          <a:cs typeface="Times New Roman" charset="0"/>
                        </a:rPr>
                        <a:t>11</a:t>
                      </a:r>
                      <a:r>
                        <a:rPr lang="en-US" sz="2400" b="0" i="0" kern="100" dirty="0">
                          <a:solidFill>
                            <a:srgbClr val="002060"/>
                          </a:solidFill>
                          <a:effectLst/>
                          <a:latin typeface="+mn-lt"/>
                          <a:ea typeface="標楷體" panose="03000509000000000000" pitchFamily="65" charset="-120"/>
                          <a:cs typeface="Times New Roman" charset="0"/>
                        </a:rPr>
                        <a:t>.11.0</a:t>
                      </a:r>
                      <a:r>
                        <a:rPr lang="en-US" altLang="zh-TW" sz="2400" b="0" i="0" kern="100" dirty="0">
                          <a:solidFill>
                            <a:srgbClr val="002060"/>
                          </a:solidFill>
                          <a:effectLst/>
                          <a:latin typeface="+mn-lt"/>
                          <a:ea typeface="標楷體" panose="03000509000000000000" pitchFamily="65" charset="-120"/>
                          <a:cs typeface="Times New Roman" charset="0"/>
                        </a:rPr>
                        <a:t>7</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一</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a:t>
                      </a:r>
                      <a:r>
                        <a:rPr lang="en-US" altLang="zh-TW" sz="2400" b="0" i="0" kern="100" dirty="0">
                          <a:solidFill>
                            <a:srgbClr val="002060"/>
                          </a:solidFill>
                          <a:effectLst/>
                          <a:latin typeface="+mn-lt"/>
                          <a:ea typeface="標楷體" panose="03000509000000000000" pitchFamily="65" charset="-120"/>
                          <a:cs typeface="Times New Roman" charset="0"/>
                        </a:rPr>
                        <a:t>112</a:t>
                      </a:r>
                      <a:r>
                        <a:rPr lang="en-US" sz="2400" b="0" i="0" kern="100" dirty="0">
                          <a:solidFill>
                            <a:srgbClr val="002060"/>
                          </a:solidFill>
                          <a:effectLst/>
                          <a:latin typeface="+mn-lt"/>
                          <a:ea typeface="標楷體" panose="03000509000000000000" pitchFamily="65" charset="-120"/>
                          <a:cs typeface="Times New Roman" charset="0"/>
                        </a:rPr>
                        <a:t>.01.1</a:t>
                      </a:r>
                      <a:r>
                        <a:rPr lang="en-US" altLang="zh-TW" sz="2400" b="0" i="0" kern="100" dirty="0">
                          <a:solidFill>
                            <a:srgbClr val="002060"/>
                          </a:solidFill>
                          <a:effectLst/>
                          <a:latin typeface="+mn-lt"/>
                          <a:ea typeface="標楷體" panose="03000509000000000000" pitchFamily="65" charset="-120"/>
                          <a:cs typeface="Times New Roman" charset="0"/>
                        </a:rPr>
                        <a:t>5(</a:t>
                      </a:r>
                      <a:r>
                        <a:rPr lang="zh-TW" altLang="en-US" sz="2400" b="0" i="0" kern="100" dirty="0">
                          <a:solidFill>
                            <a:srgbClr val="002060"/>
                          </a:solidFill>
                          <a:effectLst/>
                          <a:latin typeface="+mn-lt"/>
                          <a:ea typeface="標楷體" panose="03000509000000000000" pitchFamily="65" charset="-120"/>
                          <a:cs typeface="Times New Roman" charset="0"/>
                        </a:rPr>
                        <a:t>日</a:t>
                      </a:r>
                      <a:r>
                        <a:rPr lang="en-US" sz="2400" b="0" i="0" kern="100" dirty="0">
                          <a:solidFill>
                            <a:srgbClr val="002060"/>
                          </a:solidFill>
                          <a:effectLst/>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約</a:t>
                      </a:r>
                      <a:r>
                        <a:rPr lang="en-US" sz="2400" b="0" i="0" kern="100" dirty="0">
                          <a:solidFill>
                            <a:srgbClr val="002060"/>
                          </a:solidFill>
                          <a:effectLst/>
                          <a:latin typeface="+mn-lt"/>
                          <a:ea typeface="標楷體" panose="03000509000000000000" pitchFamily="65" charset="-120"/>
                          <a:cs typeface="Times New Roman" charset="0"/>
                        </a:rPr>
                        <a:t>10</a:t>
                      </a:r>
                      <a:r>
                        <a:rPr lang="zh-TW" sz="2400" b="0" i="0" kern="100" dirty="0">
                          <a:solidFill>
                            <a:srgbClr val="002060"/>
                          </a:solidFill>
                          <a:effectLst/>
                          <a:latin typeface="+mn-lt"/>
                          <a:ea typeface="標楷體" panose="03000509000000000000" pitchFamily="65" charset="-120"/>
                          <a:cs typeface="Times New Roman" charset="0"/>
                        </a:rPr>
                        <a:t>週</a:t>
                      </a:r>
                    </a:p>
                  </a:txBody>
                  <a:tcPr marL="48220" marR="48220" marT="0" marB="0"/>
                </a:tc>
                <a:extLst>
                  <a:ext uri="{0D108BD9-81ED-4DB2-BD59-A6C34878D82A}">
                    <a16:rowId xmlns:a16="http://schemas.microsoft.com/office/drawing/2014/main" xmlns="" val="10004"/>
                  </a:ext>
                </a:extLst>
              </a:tr>
              <a:tr h="314269">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寒假</a:t>
                      </a:r>
                    </a:p>
                  </a:txBody>
                  <a:tcPr marL="48220" marR="48220" marT="0" marB="0"/>
                </a:tc>
                <a:tc>
                  <a:txBody>
                    <a:bodyPr/>
                    <a:lstStyle/>
                    <a:p>
                      <a:pPr>
                        <a:spcAft>
                          <a:spcPts val="0"/>
                        </a:spcAft>
                      </a:pPr>
                      <a:r>
                        <a:rPr lang="en-US" altLang="zh-TW" sz="2400" b="0" i="0" kern="100" dirty="0">
                          <a:solidFill>
                            <a:srgbClr val="002060"/>
                          </a:solidFill>
                          <a:effectLst/>
                          <a:latin typeface="+mn-lt"/>
                          <a:ea typeface="標楷體" panose="03000509000000000000" pitchFamily="65" charset="-120"/>
                          <a:cs typeface="Times New Roman" charset="0"/>
                        </a:rPr>
                        <a:t>112</a:t>
                      </a:r>
                      <a:r>
                        <a:rPr lang="en-US" sz="2400" b="0" i="0" kern="100" dirty="0">
                          <a:solidFill>
                            <a:srgbClr val="002060"/>
                          </a:solidFill>
                          <a:effectLst/>
                          <a:latin typeface="+mn-lt"/>
                          <a:ea typeface="標楷體" panose="03000509000000000000" pitchFamily="65" charset="-120"/>
                          <a:cs typeface="Times New Roman" charset="0"/>
                        </a:rPr>
                        <a:t>.01.1</a:t>
                      </a:r>
                      <a:r>
                        <a:rPr lang="en-US" altLang="zh-TW" sz="2400" b="0" i="0" kern="100" dirty="0">
                          <a:solidFill>
                            <a:srgbClr val="002060"/>
                          </a:solidFill>
                          <a:effectLst/>
                          <a:latin typeface="+mn-lt"/>
                          <a:ea typeface="標楷體" panose="03000509000000000000" pitchFamily="65" charset="-120"/>
                          <a:cs typeface="Times New Roman" charset="0"/>
                        </a:rPr>
                        <a:t>6</a:t>
                      </a:r>
                      <a:r>
                        <a:rPr lang="en-US" sz="2400" b="0" i="0" kern="100" dirty="0">
                          <a:solidFill>
                            <a:srgbClr val="002060"/>
                          </a:solidFill>
                          <a:effectLst/>
                          <a:latin typeface="+mn-lt"/>
                          <a:ea typeface="標楷體" panose="03000509000000000000" pitchFamily="65" charset="-120"/>
                          <a:cs typeface="Times New Roman" charset="0"/>
                        </a:rPr>
                        <a:t>(</a:t>
                      </a:r>
                      <a:r>
                        <a:rPr lang="zh-TW" altLang="en-US" sz="2400" b="0" i="0" kern="100" dirty="0">
                          <a:solidFill>
                            <a:srgbClr val="002060"/>
                          </a:solidFill>
                          <a:effectLst/>
                          <a:latin typeface="+mn-lt"/>
                          <a:ea typeface="標楷體" panose="03000509000000000000" pitchFamily="65" charset="-120"/>
                          <a:cs typeface="Times New Roman" charset="0"/>
                        </a:rPr>
                        <a:t>一</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a:t>
                      </a:r>
                      <a:r>
                        <a:rPr lang="en-US" altLang="zh-TW" sz="2400" b="0" i="0" kern="100" dirty="0">
                          <a:solidFill>
                            <a:srgbClr val="002060"/>
                          </a:solidFill>
                          <a:effectLst/>
                          <a:latin typeface="+mn-lt"/>
                          <a:ea typeface="標楷體" panose="03000509000000000000" pitchFamily="65" charset="-120"/>
                          <a:cs typeface="Times New Roman" charset="0"/>
                        </a:rPr>
                        <a:t>112</a:t>
                      </a:r>
                      <a:r>
                        <a:rPr lang="en-US" sz="2400" b="0" i="0" kern="100" dirty="0">
                          <a:solidFill>
                            <a:srgbClr val="002060"/>
                          </a:solidFill>
                          <a:effectLst/>
                          <a:latin typeface="+mn-lt"/>
                          <a:ea typeface="標楷體" panose="03000509000000000000" pitchFamily="65" charset="-120"/>
                          <a:cs typeface="Times New Roman" charset="0"/>
                        </a:rPr>
                        <a:t>.02.1</a:t>
                      </a:r>
                      <a:r>
                        <a:rPr lang="en-US" altLang="zh-TW" sz="2400" b="0" i="0" kern="100" dirty="0">
                          <a:solidFill>
                            <a:srgbClr val="002060"/>
                          </a:solidFill>
                          <a:effectLst/>
                          <a:latin typeface="+mn-lt"/>
                          <a:ea typeface="標楷體" panose="03000509000000000000" pitchFamily="65" charset="-120"/>
                          <a:cs typeface="Times New Roman" charset="0"/>
                        </a:rPr>
                        <a:t>2</a:t>
                      </a:r>
                      <a:r>
                        <a:rPr lang="en-US" sz="2400" b="0" i="0" kern="100" dirty="0">
                          <a:solidFill>
                            <a:srgbClr val="002060"/>
                          </a:solidFill>
                          <a:effectLst/>
                          <a:latin typeface="+mn-lt"/>
                          <a:ea typeface="標楷體" panose="03000509000000000000" pitchFamily="65" charset="-120"/>
                          <a:cs typeface="Times New Roman" charset="0"/>
                        </a:rPr>
                        <a:t>(</a:t>
                      </a:r>
                      <a:r>
                        <a:rPr lang="zh-TW" altLang="en-US" sz="2400" b="0" i="0" kern="100" dirty="0">
                          <a:solidFill>
                            <a:srgbClr val="002060"/>
                          </a:solidFill>
                          <a:effectLst/>
                          <a:latin typeface="+mn-lt"/>
                          <a:ea typeface="標楷體" panose="03000509000000000000" pitchFamily="65" charset="-120"/>
                          <a:cs typeface="Times New Roman" charset="0"/>
                        </a:rPr>
                        <a:t>日</a:t>
                      </a:r>
                      <a:r>
                        <a:rPr lang="en-US" sz="2400" b="0" i="0" kern="100" dirty="0">
                          <a:solidFill>
                            <a:srgbClr val="002060"/>
                          </a:solidFill>
                          <a:effectLst/>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約</a:t>
                      </a:r>
                      <a:r>
                        <a:rPr lang="en-US" sz="2400" b="0" i="0" kern="100" dirty="0">
                          <a:solidFill>
                            <a:srgbClr val="002060"/>
                          </a:solidFill>
                          <a:effectLst/>
                          <a:latin typeface="+mn-lt"/>
                          <a:ea typeface="標楷體" panose="03000509000000000000" pitchFamily="65" charset="-120"/>
                          <a:cs typeface="Times New Roman" charset="0"/>
                        </a:rPr>
                        <a:t>4</a:t>
                      </a:r>
                      <a:r>
                        <a:rPr lang="zh-TW" sz="2400" b="0" i="0" kern="100" dirty="0">
                          <a:solidFill>
                            <a:srgbClr val="002060"/>
                          </a:solidFill>
                          <a:effectLst/>
                          <a:latin typeface="+mn-lt"/>
                          <a:ea typeface="標楷體" panose="03000509000000000000" pitchFamily="65" charset="-120"/>
                          <a:cs typeface="Times New Roman" charset="0"/>
                        </a:rPr>
                        <a:t>週</a:t>
                      </a:r>
                    </a:p>
                  </a:txBody>
                  <a:tcPr marL="48220" marR="48220" marT="0" marB="0"/>
                </a:tc>
                <a:extLst>
                  <a:ext uri="{0D108BD9-81ED-4DB2-BD59-A6C34878D82A}">
                    <a16:rowId xmlns:a16="http://schemas.microsoft.com/office/drawing/2014/main" xmlns="" val="10005"/>
                  </a:ext>
                </a:extLst>
              </a:tr>
              <a:tr h="314269">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第三學期</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春季</a:t>
                      </a:r>
                      <a:r>
                        <a:rPr lang="en-US" sz="2400" b="0" i="0" kern="100" dirty="0">
                          <a:solidFill>
                            <a:srgbClr val="002060"/>
                          </a:solidFill>
                          <a:effectLst/>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a:txBody>
                    <a:bodyPr/>
                    <a:lstStyle/>
                    <a:p>
                      <a:pPr>
                        <a:spcAft>
                          <a:spcPts val="0"/>
                        </a:spcAft>
                      </a:pPr>
                      <a:r>
                        <a:rPr lang="en-US" altLang="zh-TW" sz="2400" b="0" i="0" kern="100" dirty="0">
                          <a:solidFill>
                            <a:srgbClr val="002060"/>
                          </a:solidFill>
                          <a:effectLst/>
                          <a:latin typeface="+mn-lt"/>
                          <a:ea typeface="標楷體" panose="03000509000000000000" pitchFamily="65" charset="-120"/>
                          <a:cs typeface="Times New Roman" charset="0"/>
                        </a:rPr>
                        <a:t>112</a:t>
                      </a:r>
                      <a:r>
                        <a:rPr lang="en-US" sz="2400" b="0" i="0" kern="100" dirty="0">
                          <a:solidFill>
                            <a:srgbClr val="002060"/>
                          </a:solidFill>
                          <a:effectLst/>
                          <a:latin typeface="+mn-lt"/>
                          <a:ea typeface="標楷體" panose="03000509000000000000" pitchFamily="65" charset="-120"/>
                          <a:cs typeface="Times New Roman" charset="0"/>
                        </a:rPr>
                        <a:t>.02.1</a:t>
                      </a:r>
                      <a:r>
                        <a:rPr lang="en-US" altLang="zh-TW" sz="2400" b="0" i="0" kern="100" dirty="0">
                          <a:solidFill>
                            <a:srgbClr val="002060"/>
                          </a:solidFill>
                          <a:effectLst/>
                          <a:latin typeface="+mn-lt"/>
                          <a:ea typeface="標楷體" panose="03000509000000000000" pitchFamily="65" charset="-120"/>
                          <a:cs typeface="Times New Roman" charset="0"/>
                        </a:rPr>
                        <a:t>3</a:t>
                      </a:r>
                      <a:r>
                        <a:rPr lang="en-US" sz="2400" b="0" i="0" kern="100" dirty="0">
                          <a:solidFill>
                            <a:srgbClr val="002060"/>
                          </a:solidFill>
                          <a:effectLst/>
                          <a:latin typeface="+mn-lt"/>
                          <a:ea typeface="標楷體" panose="03000509000000000000" pitchFamily="65" charset="-120"/>
                          <a:cs typeface="Times New Roman" charset="0"/>
                        </a:rPr>
                        <a:t>(</a:t>
                      </a:r>
                      <a:r>
                        <a:rPr lang="zh-TW" altLang="en-US" sz="2400" b="0" i="0" kern="100" dirty="0">
                          <a:solidFill>
                            <a:srgbClr val="002060"/>
                          </a:solidFill>
                          <a:effectLst/>
                          <a:latin typeface="+mn-lt"/>
                          <a:ea typeface="標楷體" panose="03000509000000000000" pitchFamily="65" charset="-120"/>
                          <a:cs typeface="Times New Roman" charset="0"/>
                        </a:rPr>
                        <a:t>一</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a:t>
                      </a:r>
                      <a:r>
                        <a:rPr lang="en-US" altLang="zh-TW" sz="2400" b="0" i="0" kern="100" dirty="0">
                          <a:solidFill>
                            <a:srgbClr val="002060"/>
                          </a:solidFill>
                          <a:effectLst/>
                          <a:latin typeface="+mn-lt"/>
                          <a:ea typeface="標楷體" panose="03000509000000000000" pitchFamily="65" charset="-120"/>
                          <a:cs typeface="Times New Roman" charset="0"/>
                        </a:rPr>
                        <a:t>112</a:t>
                      </a:r>
                      <a:r>
                        <a:rPr lang="en-US" sz="2400" b="0" i="0" kern="100" dirty="0">
                          <a:solidFill>
                            <a:srgbClr val="002060"/>
                          </a:solidFill>
                          <a:effectLst/>
                          <a:latin typeface="+mn-lt"/>
                          <a:ea typeface="標楷體" panose="03000509000000000000" pitchFamily="65" charset="-120"/>
                          <a:cs typeface="Times New Roman" charset="0"/>
                        </a:rPr>
                        <a:t>.04.2</a:t>
                      </a:r>
                      <a:r>
                        <a:rPr lang="en-US" altLang="zh-TW" sz="2400" b="0" i="0" kern="100" dirty="0">
                          <a:solidFill>
                            <a:srgbClr val="002060"/>
                          </a:solidFill>
                          <a:effectLst/>
                          <a:latin typeface="+mn-lt"/>
                          <a:ea typeface="標楷體" panose="03000509000000000000" pitchFamily="65" charset="-120"/>
                          <a:cs typeface="Times New Roman" charset="0"/>
                        </a:rPr>
                        <a:t>3</a:t>
                      </a:r>
                      <a:r>
                        <a:rPr lang="en-US" sz="2400" b="0" i="0" kern="100" dirty="0">
                          <a:solidFill>
                            <a:srgbClr val="002060"/>
                          </a:solidFill>
                          <a:effectLst/>
                          <a:latin typeface="+mn-lt"/>
                          <a:ea typeface="標楷體" panose="03000509000000000000" pitchFamily="65" charset="-120"/>
                          <a:cs typeface="Times New Roman" charset="0"/>
                        </a:rPr>
                        <a:t>(</a:t>
                      </a:r>
                      <a:r>
                        <a:rPr lang="zh-TW" altLang="en-US" sz="2400" b="0" i="0" kern="100" dirty="0">
                          <a:solidFill>
                            <a:srgbClr val="002060"/>
                          </a:solidFill>
                          <a:effectLst/>
                          <a:latin typeface="+mn-lt"/>
                          <a:ea typeface="標楷體" panose="03000509000000000000" pitchFamily="65" charset="-120"/>
                          <a:cs typeface="Times New Roman" charset="0"/>
                        </a:rPr>
                        <a:t>日</a:t>
                      </a:r>
                      <a:r>
                        <a:rPr lang="en-US" sz="2400" b="0" i="0" kern="100" dirty="0">
                          <a:solidFill>
                            <a:srgbClr val="002060"/>
                          </a:solidFill>
                          <a:effectLst/>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約</a:t>
                      </a:r>
                      <a:r>
                        <a:rPr lang="en-US" sz="2400" b="0" i="0" kern="100" dirty="0">
                          <a:solidFill>
                            <a:srgbClr val="002060"/>
                          </a:solidFill>
                          <a:effectLst/>
                          <a:latin typeface="+mn-lt"/>
                          <a:ea typeface="標楷體" panose="03000509000000000000" pitchFamily="65" charset="-120"/>
                          <a:cs typeface="Times New Roman" charset="0"/>
                        </a:rPr>
                        <a:t>10</a:t>
                      </a:r>
                      <a:r>
                        <a:rPr lang="zh-TW" sz="2400" b="0" i="0" kern="100" dirty="0">
                          <a:solidFill>
                            <a:srgbClr val="002060"/>
                          </a:solidFill>
                          <a:effectLst/>
                          <a:latin typeface="+mn-lt"/>
                          <a:ea typeface="標楷體" panose="03000509000000000000" pitchFamily="65" charset="-120"/>
                          <a:cs typeface="Times New Roman" charset="0"/>
                        </a:rPr>
                        <a:t>週</a:t>
                      </a:r>
                    </a:p>
                  </a:txBody>
                  <a:tcPr marL="48220" marR="48220" marT="0" marB="0"/>
                </a:tc>
                <a:extLst>
                  <a:ext uri="{0D108BD9-81ED-4DB2-BD59-A6C34878D82A}">
                    <a16:rowId xmlns:a16="http://schemas.microsoft.com/office/drawing/2014/main" xmlns="" val="10006"/>
                  </a:ext>
                </a:extLst>
              </a:tr>
              <a:tr h="314269">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春假</a:t>
                      </a:r>
                    </a:p>
                  </a:txBody>
                  <a:tcPr marL="48220" marR="48220" marT="0" marB="0"/>
                </a:tc>
                <a:tc>
                  <a:txBody>
                    <a:bodyPr/>
                    <a:lstStyle/>
                    <a:p>
                      <a:pPr>
                        <a:spcAft>
                          <a:spcPts val="0"/>
                        </a:spcAft>
                      </a:pPr>
                      <a:r>
                        <a:rPr lang="en-US" altLang="zh-TW" sz="2400" b="0" i="0" kern="100" dirty="0">
                          <a:solidFill>
                            <a:srgbClr val="002060"/>
                          </a:solidFill>
                          <a:effectLst/>
                          <a:latin typeface="+mn-lt"/>
                          <a:ea typeface="標楷體" panose="03000509000000000000" pitchFamily="65" charset="-120"/>
                          <a:cs typeface="Times New Roman" charset="0"/>
                        </a:rPr>
                        <a:t>112</a:t>
                      </a:r>
                      <a:r>
                        <a:rPr lang="en-US" sz="2400" b="0" i="0" kern="100" dirty="0">
                          <a:solidFill>
                            <a:srgbClr val="002060"/>
                          </a:solidFill>
                          <a:effectLst/>
                          <a:latin typeface="+mn-lt"/>
                          <a:ea typeface="標楷體" panose="03000509000000000000" pitchFamily="65" charset="-120"/>
                          <a:cs typeface="Times New Roman" charset="0"/>
                        </a:rPr>
                        <a:t>.04.2</a:t>
                      </a:r>
                      <a:r>
                        <a:rPr lang="en-US" altLang="zh-TW" sz="2400" b="0" i="0" kern="100" dirty="0">
                          <a:solidFill>
                            <a:srgbClr val="002060"/>
                          </a:solidFill>
                          <a:effectLst/>
                          <a:latin typeface="+mn-lt"/>
                          <a:ea typeface="標楷體" panose="03000509000000000000" pitchFamily="65" charset="-120"/>
                          <a:cs typeface="Times New Roman" charset="0"/>
                        </a:rPr>
                        <a:t>4</a:t>
                      </a:r>
                      <a:r>
                        <a:rPr lang="en-US" sz="2400" b="0" i="0" kern="100" dirty="0">
                          <a:solidFill>
                            <a:srgbClr val="002060"/>
                          </a:solidFill>
                          <a:effectLst/>
                          <a:latin typeface="+mn-lt"/>
                          <a:ea typeface="標楷體" panose="03000509000000000000" pitchFamily="65" charset="-120"/>
                          <a:cs typeface="Times New Roman" charset="0"/>
                        </a:rPr>
                        <a:t>(</a:t>
                      </a:r>
                      <a:r>
                        <a:rPr lang="zh-TW" altLang="en-US" sz="2400" b="0" i="0" kern="100" dirty="0">
                          <a:solidFill>
                            <a:srgbClr val="002060"/>
                          </a:solidFill>
                          <a:effectLst/>
                          <a:latin typeface="+mn-lt"/>
                          <a:ea typeface="標楷體" panose="03000509000000000000" pitchFamily="65" charset="-120"/>
                          <a:cs typeface="Times New Roman" charset="0"/>
                        </a:rPr>
                        <a:t>一</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a:t>
                      </a:r>
                      <a:r>
                        <a:rPr lang="en-US" altLang="zh-TW" sz="2400" b="0" i="0" kern="100" dirty="0">
                          <a:solidFill>
                            <a:srgbClr val="002060"/>
                          </a:solidFill>
                          <a:effectLst/>
                          <a:latin typeface="+mn-lt"/>
                          <a:ea typeface="標楷體" panose="03000509000000000000" pitchFamily="65" charset="-120"/>
                          <a:cs typeface="Times New Roman" charset="0"/>
                        </a:rPr>
                        <a:t>112</a:t>
                      </a:r>
                      <a:r>
                        <a:rPr lang="en-US" sz="2400" b="0" i="0" kern="100" dirty="0">
                          <a:solidFill>
                            <a:srgbClr val="002060"/>
                          </a:solidFill>
                          <a:effectLst/>
                          <a:latin typeface="+mn-lt"/>
                          <a:ea typeface="標楷體" panose="03000509000000000000" pitchFamily="65" charset="-120"/>
                          <a:cs typeface="Times New Roman" charset="0"/>
                        </a:rPr>
                        <a:t>.05.</a:t>
                      </a:r>
                      <a:r>
                        <a:rPr lang="en-US" altLang="zh-TW" sz="2400" b="0" i="0" kern="100" dirty="0">
                          <a:solidFill>
                            <a:srgbClr val="002060"/>
                          </a:solidFill>
                          <a:effectLst/>
                          <a:latin typeface="+mn-lt"/>
                          <a:ea typeface="標楷體" panose="03000509000000000000" pitchFamily="65" charset="-120"/>
                          <a:cs typeface="Times New Roman" charset="0"/>
                        </a:rPr>
                        <a:t>07</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日</a:t>
                      </a:r>
                      <a:r>
                        <a:rPr lang="en-US" sz="2400" b="0" i="0" kern="100" dirty="0">
                          <a:solidFill>
                            <a:srgbClr val="002060"/>
                          </a:solidFill>
                          <a:effectLst/>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約</a:t>
                      </a:r>
                      <a:r>
                        <a:rPr lang="en-US" sz="2400" b="0" i="0" kern="100" dirty="0">
                          <a:solidFill>
                            <a:srgbClr val="002060"/>
                          </a:solidFill>
                          <a:effectLst/>
                          <a:latin typeface="+mn-lt"/>
                          <a:ea typeface="標楷體" panose="03000509000000000000" pitchFamily="65" charset="-120"/>
                          <a:cs typeface="Times New Roman" charset="0"/>
                        </a:rPr>
                        <a:t>2</a:t>
                      </a:r>
                      <a:r>
                        <a:rPr lang="zh-TW" sz="2400" b="0" i="0" kern="100" dirty="0">
                          <a:solidFill>
                            <a:srgbClr val="002060"/>
                          </a:solidFill>
                          <a:effectLst/>
                          <a:latin typeface="+mn-lt"/>
                          <a:ea typeface="標楷體" panose="03000509000000000000" pitchFamily="65" charset="-120"/>
                          <a:cs typeface="Times New Roman" charset="0"/>
                        </a:rPr>
                        <a:t>週</a:t>
                      </a:r>
                    </a:p>
                  </a:txBody>
                  <a:tcPr marL="48220" marR="48220" marT="0" marB="0"/>
                </a:tc>
                <a:extLst>
                  <a:ext uri="{0D108BD9-81ED-4DB2-BD59-A6C34878D82A}">
                    <a16:rowId xmlns:a16="http://schemas.microsoft.com/office/drawing/2014/main" xmlns="" val="10007"/>
                  </a:ext>
                </a:extLst>
              </a:tr>
              <a:tr h="314269">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第四學期</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夏季</a:t>
                      </a:r>
                      <a:r>
                        <a:rPr lang="en-US" sz="2400" b="0" i="0" kern="100" dirty="0">
                          <a:solidFill>
                            <a:srgbClr val="002060"/>
                          </a:solidFill>
                          <a:effectLst/>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a:txBody>
                    <a:bodyPr/>
                    <a:lstStyle/>
                    <a:p>
                      <a:pPr>
                        <a:spcAft>
                          <a:spcPts val="0"/>
                        </a:spcAft>
                      </a:pPr>
                      <a:r>
                        <a:rPr lang="en-US" altLang="zh-TW" sz="2400" b="0" i="0" kern="100" dirty="0">
                          <a:solidFill>
                            <a:srgbClr val="002060"/>
                          </a:solidFill>
                          <a:effectLst/>
                          <a:latin typeface="+mn-lt"/>
                          <a:ea typeface="標楷體" panose="03000509000000000000" pitchFamily="65" charset="-120"/>
                          <a:cs typeface="Times New Roman" charset="0"/>
                        </a:rPr>
                        <a:t>112</a:t>
                      </a:r>
                      <a:r>
                        <a:rPr lang="en-US" sz="2400" b="0" i="0" kern="100" dirty="0">
                          <a:solidFill>
                            <a:srgbClr val="002060"/>
                          </a:solidFill>
                          <a:effectLst/>
                          <a:latin typeface="+mn-lt"/>
                          <a:ea typeface="標楷體" panose="03000509000000000000" pitchFamily="65" charset="-120"/>
                          <a:cs typeface="Times New Roman" charset="0"/>
                        </a:rPr>
                        <a:t>.05.</a:t>
                      </a:r>
                      <a:r>
                        <a:rPr lang="en-US" altLang="zh-TW" sz="2400" b="0" i="0" kern="100" dirty="0">
                          <a:solidFill>
                            <a:srgbClr val="002060"/>
                          </a:solidFill>
                          <a:effectLst/>
                          <a:latin typeface="+mn-lt"/>
                          <a:ea typeface="標楷體" panose="03000509000000000000" pitchFamily="65" charset="-120"/>
                          <a:cs typeface="Times New Roman" charset="0"/>
                        </a:rPr>
                        <a:t>08(</a:t>
                      </a:r>
                      <a:r>
                        <a:rPr lang="zh-TW" sz="2400" b="0" i="0" kern="100" dirty="0">
                          <a:solidFill>
                            <a:srgbClr val="002060"/>
                          </a:solidFill>
                          <a:effectLst/>
                          <a:latin typeface="+mn-lt"/>
                          <a:ea typeface="標楷體" panose="03000509000000000000" pitchFamily="65" charset="-120"/>
                          <a:cs typeface="Times New Roman" charset="0"/>
                        </a:rPr>
                        <a:t>一</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a:t>
                      </a:r>
                      <a:r>
                        <a:rPr lang="en-US" altLang="zh-TW" sz="2400" b="0" i="0" kern="100" dirty="0">
                          <a:solidFill>
                            <a:srgbClr val="002060"/>
                          </a:solidFill>
                          <a:effectLst/>
                          <a:latin typeface="+mn-lt"/>
                          <a:ea typeface="標楷體" panose="03000509000000000000" pitchFamily="65" charset="-120"/>
                          <a:cs typeface="Times New Roman" charset="0"/>
                        </a:rPr>
                        <a:t>112</a:t>
                      </a:r>
                      <a:r>
                        <a:rPr lang="en-US" sz="2400" b="0" i="0" kern="100" dirty="0">
                          <a:solidFill>
                            <a:srgbClr val="002060"/>
                          </a:solidFill>
                          <a:effectLst/>
                          <a:latin typeface="+mn-lt"/>
                          <a:ea typeface="標楷體" panose="03000509000000000000" pitchFamily="65" charset="-120"/>
                          <a:cs typeface="Times New Roman" charset="0"/>
                        </a:rPr>
                        <a:t>.07.1</a:t>
                      </a:r>
                      <a:r>
                        <a:rPr lang="en-US" altLang="zh-TW" sz="2400" b="0" i="0" kern="100" dirty="0">
                          <a:solidFill>
                            <a:srgbClr val="002060"/>
                          </a:solidFill>
                          <a:effectLst/>
                          <a:latin typeface="+mn-lt"/>
                          <a:ea typeface="標楷體" panose="03000509000000000000" pitchFamily="65" charset="-120"/>
                          <a:cs typeface="Times New Roman" charset="0"/>
                        </a:rPr>
                        <a:t>6</a:t>
                      </a:r>
                      <a:r>
                        <a:rPr lang="en-US" sz="2400" b="0" i="0" kern="100" dirty="0">
                          <a:solidFill>
                            <a:srgbClr val="002060"/>
                          </a:solidFill>
                          <a:effectLst/>
                          <a:latin typeface="+mn-lt"/>
                          <a:ea typeface="標楷體" panose="03000509000000000000" pitchFamily="65" charset="-120"/>
                          <a:cs typeface="Times New Roman" charset="0"/>
                        </a:rPr>
                        <a:t>(</a:t>
                      </a:r>
                      <a:r>
                        <a:rPr lang="zh-TW" altLang="en-US" sz="2400" b="0" i="0" kern="100" dirty="0">
                          <a:solidFill>
                            <a:srgbClr val="002060"/>
                          </a:solidFill>
                          <a:effectLst/>
                          <a:latin typeface="+mn-lt"/>
                          <a:ea typeface="標楷體" panose="03000509000000000000" pitchFamily="65" charset="-120"/>
                          <a:cs typeface="Times New Roman" charset="0"/>
                        </a:rPr>
                        <a:t>日</a:t>
                      </a:r>
                      <a:r>
                        <a:rPr lang="en-US" sz="2400" b="0" i="0" kern="100" dirty="0">
                          <a:solidFill>
                            <a:srgbClr val="002060"/>
                          </a:solidFill>
                          <a:effectLst/>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約</a:t>
                      </a:r>
                      <a:r>
                        <a:rPr lang="en-US" sz="2400" b="0" i="0" kern="100" dirty="0">
                          <a:solidFill>
                            <a:srgbClr val="002060"/>
                          </a:solidFill>
                          <a:effectLst/>
                          <a:latin typeface="+mn-lt"/>
                          <a:ea typeface="標楷體" panose="03000509000000000000" pitchFamily="65" charset="-120"/>
                          <a:cs typeface="Times New Roman" charset="0"/>
                        </a:rPr>
                        <a:t>10</a:t>
                      </a:r>
                      <a:r>
                        <a:rPr lang="zh-TW" sz="2400" b="0" i="0" kern="100" dirty="0">
                          <a:solidFill>
                            <a:srgbClr val="002060"/>
                          </a:solidFill>
                          <a:effectLst/>
                          <a:latin typeface="+mn-lt"/>
                          <a:ea typeface="標楷體" panose="03000509000000000000" pitchFamily="65" charset="-120"/>
                          <a:cs typeface="Times New Roman" charset="0"/>
                        </a:rPr>
                        <a:t>週</a:t>
                      </a:r>
                    </a:p>
                  </a:txBody>
                  <a:tcPr marL="48220" marR="48220" marT="0" marB="0"/>
                </a:tc>
                <a:extLst>
                  <a:ext uri="{0D108BD9-81ED-4DB2-BD59-A6C34878D82A}">
                    <a16:rowId xmlns:a16="http://schemas.microsoft.com/office/drawing/2014/main" xmlns="" val="10008"/>
                  </a:ext>
                </a:extLst>
              </a:tr>
              <a:tr h="314269">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暑假</a:t>
                      </a:r>
                    </a:p>
                  </a:txBody>
                  <a:tcPr marL="48220" marR="48220" marT="0" marB="0"/>
                </a:tc>
                <a:tc>
                  <a:txBody>
                    <a:bodyPr/>
                    <a:lstStyle/>
                    <a:p>
                      <a:pPr>
                        <a:spcAft>
                          <a:spcPts val="0"/>
                        </a:spcAft>
                      </a:pPr>
                      <a:r>
                        <a:rPr lang="en-US" altLang="zh-TW" sz="2400" b="0" i="0" kern="100" dirty="0">
                          <a:solidFill>
                            <a:srgbClr val="002060"/>
                          </a:solidFill>
                          <a:effectLst/>
                          <a:latin typeface="+mn-lt"/>
                          <a:ea typeface="標楷體" panose="03000509000000000000" pitchFamily="65" charset="-120"/>
                          <a:cs typeface="Times New Roman" charset="0"/>
                        </a:rPr>
                        <a:t>112</a:t>
                      </a:r>
                      <a:r>
                        <a:rPr lang="en-US" sz="2400" b="0" i="0" kern="100" dirty="0">
                          <a:solidFill>
                            <a:srgbClr val="002060"/>
                          </a:solidFill>
                          <a:effectLst/>
                          <a:latin typeface="+mn-lt"/>
                          <a:ea typeface="標楷體" panose="03000509000000000000" pitchFamily="65" charset="-120"/>
                          <a:cs typeface="Times New Roman" charset="0"/>
                        </a:rPr>
                        <a:t>.07.</a:t>
                      </a:r>
                      <a:r>
                        <a:rPr lang="en-US" altLang="zh-TW" sz="2400" b="0" i="0" kern="100" dirty="0">
                          <a:solidFill>
                            <a:srgbClr val="002060"/>
                          </a:solidFill>
                          <a:effectLst/>
                          <a:latin typeface="+mn-lt"/>
                          <a:ea typeface="標楷體" panose="03000509000000000000" pitchFamily="65" charset="-120"/>
                          <a:cs typeface="Times New Roman" charset="0"/>
                        </a:rPr>
                        <a:t>17</a:t>
                      </a:r>
                      <a:r>
                        <a:rPr lang="en-US" sz="2400" b="0" i="0" kern="100" dirty="0">
                          <a:solidFill>
                            <a:srgbClr val="002060"/>
                          </a:solidFill>
                          <a:effectLst/>
                          <a:latin typeface="+mn-lt"/>
                          <a:ea typeface="標楷體" panose="03000509000000000000" pitchFamily="65" charset="-120"/>
                          <a:cs typeface="Times New Roman" charset="0"/>
                        </a:rPr>
                        <a:t>(</a:t>
                      </a:r>
                      <a:r>
                        <a:rPr lang="zh-TW" altLang="en-US" sz="2400" b="0" i="0" kern="100" dirty="0">
                          <a:solidFill>
                            <a:srgbClr val="002060"/>
                          </a:solidFill>
                          <a:effectLst/>
                          <a:latin typeface="+mn-lt"/>
                          <a:ea typeface="標楷體" panose="03000509000000000000" pitchFamily="65" charset="-120"/>
                          <a:cs typeface="Times New Roman" charset="0"/>
                        </a:rPr>
                        <a:t>一</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a:t>
                      </a:r>
                      <a:r>
                        <a:rPr lang="en-US" altLang="zh-TW" sz="2400" b="0" i="0" kern="100" dirty="0">
                          <a:solidFill>
                            <a:srgbClr val="002060"/>
                          </a:solidFill>
                          <a:effectLst/>
                          <a:latin typeface="+mn-lt"/>
                          <a:ea typeface="標楷體" panose="03000509000000000000" pitchFamily="65" charset="-120"/>
                          <a:cs typeface="Times New Roman" charset="0"/>
                        </a:rPr>
                        <a:t>112</a:t>
                      </a:r>
                      <a:r>
                        <a:rPr lang="en-US" sz="2400" b="0" i="0" kern="100" dirty="0">
                          <a:solidFill>
                            <a:srgbClr val="002060"/>
                          </a:solidFill>
                          <a:effectLst/>
                          <a:latin typeface="+mn-lt"/>
                          <a:ea typeface="標楷體" panose="03000509000000000000" pitchFamily="65" charset="-120"/>
                          <a:cs typeface="Times New Roman" charset="0"/>
                        </a:rPr>
                        <a:t>.08.1</a:t>
                      </a:r>
                      <a:r>
                        <a:rPr lang="en-US" altLang="zh-TW" sz="2400" b="0" i="0" kern="100" dirty="0">
                          <a:solidFill>
                            <a:srgbClr val="002060"/>
                          </a:solidFill>
                          <a:effectLst/>
                          <a:latin typeface="+mn-lt"/>
                          <a:ea typeface="標楷體" panose="03000509000000000000" pitchFamily="65" charset="-120"/>
                          <a:cs typeface="Times New Roman" charset="0"/>
                        </a:rPr>
                        <a:t>3</a:t>
                      </a:r>
                      <a:r>
                        <a:rPr lang="en-US" sz="2400" b="0" i="0" kern="100" dirty="0">
                          <a:solidFill>
                            <a:srgbClr val="002060"/>
                          </a:solidFill>
                          <a:effectLst/>
                          <a:latin typeface="+mn-lt"/>
                          <a:ea typeface="標楷體" panose="03000509000000000000" pitchFamily="65" charset="-120"/>
                          <a:cs typeface="Times New Roman" charset="0"/>
                        </a:rPr>
                        <a:t>(</a:t>
                      </a:r>
                      <a:r>
                        <a:rPr lang="zh-TW" sz="2400" b="0" i="0" kern="100" dirty="0">
                          <a:solidFill>
                            <a:srgbClr val="002060"/>
                          </a:solidFill>
                          <a:effectLst/>
                          <a:latin typeface="+mn-lt"/>
                          <a:ea typeface="標楷體" panose="03000509000000000000" pitchFamily="65" charset="-120"/>
                          <a:cs typeface="Times New Roman" charset="0"/>
                        </a:rPr>
                        <a:t>日</a:t>
                      </a:r>
                      <a:r>
                        <a:rPr lang="en-US" sz="2400" b="0" i="0" kern="100" dirty="0">
                          <a:solidFill>
                            <a:srgbClr val="002060"/>
                          </a:solidFill>
                          <a:effectLst/>
                          <a:latin typeface="+mn-lt"/>
                          <a:ea typeface="標楷體" panose="03000509000000000000" pitchFamily="65" charset="-120"/>
                          <a:cs typeface="Times New Roman" charset="0"/>
                        </a:rPr>
                        <a:t>)</a:t>
                      </a:r>
                      <a:endParaRPr lang="zh-TW" sz="2400" b="0" i="0" kern="100" dirty="0">
                        <a:solidFill>
                          <a:srgbClr val="002060"/>
                        </a:solidFill>
                        <a:effectLst/>
                        <a:latin typeface="+mn-lt"/>
                        <a:ea typeface="標楷體" panose="03000509000000000000" pitchFamily="65" charset="-120"/>
                        <a:cs typeface="Times New Roman" charset="0"/>
                      </a:endParaRPr>
                    </a:p>
                  </a:txBody>
                  <a:tcPr marL="48220" marR="48220" marT="0" marB="0"/>
                </a:tc>
                <a:tc>
                  <a:txBody>
                    <a:bodyPr/>
                    <a:lstStyle/>
                    <a:p>
                      <a:pPr>
                        <a:spcAft>
                          <a:spcPts val="0"/>
                        </a:spcAft>
                      </a:pPr>
                      <a:r>
                        <a:rPr lang="zh-TW" sz="2400" b="0" i="0" kern="100" dirty="0">
                          <a:solidFill>
                            <a:srgbClr val="002060"/>
                          </a:solidFill>
                          <a:effectLst/>
                          <a:latin typeface="+mn-lt"/>
                          <a:ea typeface="標楷體" panose="03000509000000000000" pitchFamily="65" charset="-120"/>
                          <a:cs typeface="Times New Roman" charset="0"/>
                        </a:rPr>
                        <a:t>約</a:t>
                      </a:r>
                      <a:r>
                        <a:rPr lang="en-US" sz="2400" b="0" i="0" kern="100" dirty="0">
                          <a:solidFill>
                            <a:srgbClr val="002060"/>
                          </a:solidFill>
                          <a:effectLst/>
                          <a:latin typeface="+mn-lt"/>
                          <a:ea typeface="標楷體" panose="03000509000000000000" pitchFamily="65" charset="-120"/>
                          <a:cs typeface="Times New Roman" charset="0"/>
                        </a:rPr>
                        <a:t>4</a:t>
                      </a:r>
                      <a:r>
                        <a:rPr lang="zh-TW" sz="2400" b="0" i="0" kern="100" dirty="0">
                          <a:solidFill>
                            <a:srgbClr val="002060"/>
                          </a:solidFill>
                          <a:effectLst/>
                          <a:latin typeface="+mn-lt"/>
                          <a:ea typeface="標楷體" panose="03000509000000000000" pitchFamily="65" charset="-120"/>
                          <a:cs typeface="Times New Roman" charset="0"/>
                        </a:rPr>
                        <a:t>週</a:t>
                      </a:r>
                    </a:p>
                  </a:txBody>
                  <a:tcPr marL="48220" marR="48220" marT="0" marB="0"/>
                </a:tc>
                <a:extLst>
                  <a:ext uri="{0D108BD9-81ED-4DB2-BD59-A6C34878D82A}">
                    <a16:rowId xmlns:a16="http://schemas.microsoft.com/office/drawing/2014/main" xmlns="" val="10009"/>
                  </a:ext>
                </a:extLst>
              </a:tr>
              <a:tr h="1649907">
                <a:tc gridSpan="3">
                  <a:txBody>
                    <a:bodyPr/>
                    <a:lstStyle/>
                    <a:p>
                      <a:pPr marL="342900" lvl="0" indent="-342900">
                        <a:lnSpc>
                          <a:spcPts val="1800"/>
                        </a:lnSpc>
                        <a:spcAft>
                          <a:spcPts val="0"/>
                        </a:spcAft>
                        <a:buFont typeface="Wingdings" panose="05000000000000000000" pitchFamily="2" charset="2"/>
                        <a:buChar char=""/>
                      </a:pPr>
                      <a:endParaRPr lang="en-US" altLang="zh-TW" sz="2400" b="0" i="0" kern="100" dirty="0">
                        <a:solidFill>
                          <a:srgbClr val="002060"/>
                        </a:solidFill>
                        <a:effectLst/>
                        <a:latin typeface="+mn-lt"/>
                        <a:ea typeface="標楷體" panose="03000509000000000000" pitchFamily="65" charset="-120"/>
                        <a:cs typeface="Times New Roman" charset="0"/>
                      </a:endParaRPr>
                    </a:p>
                    <a:p>
                      <a:pPr marL="342900" lvl="0" indent="-342900">
                        <a:lnSpc>
                          <a:spcPts val="1800"/>
                        </a:lnSpc>
                        <a:spcAft>
                          <a:spcPts val="0"/>
                        </a:spcAft>
                        <a:buFont typeface="Wingdings" panose="05000000000000000000" pitchFamily="2" charset="2"/>
                        <a:buChar char=""/>
                      </a:pPr>
                      <a:endParaRPr lang="en-US" altLang="zh-TW" sz="2400" b="0" i="0" kern="100" dirty="0">
                        <a:solidFill>
                          <a:srgbClr val="002060"/>
                        </a:solidFill>
                        <a:effectLst/>
                        <a:latin typeface="+mn-lt"/>
                        <a:ea typeface="標楷體" panose="03000509000000000000" pitchFamily="65" charset="-120"/>
                        <a:cs typeface="Times New Roman" charset="0"/>
                      </a:endParaRPr>
                    </a:p>
                    <a:p>
                      <a:pPr marL="342900" lvl="0" indent="-342900" algn="l">
                        <a:lnSpc>
                          <a:spcPts val="1800"/>
                        </a:lnSpc>
                        <a:spcAft>
                          <a:spcPts val="0"/>
                        </a:spcAft>
                        <a:buFont typeface="Wingdings" panose="05000000000000000000" pitchFamily="2" charset="2"/>
                        <a:buChar char=""/>
                      </a:pPr>
                      <a:r>
                        <a:rPr lang="zh-TW" sz="2400" b="0" i="0" kern="100" dirty="0">
                          <a:solidFill>
                            <a:srgbClr val="002060"/>
                          </a:solidFill>
                          <a:effectLst/>
                          <a:latin typeface="+mn-lt"/>
                          <a:ea typeface="標楷體" panose="03000509000000000000" pitchFamily="65" charset="-120"/>
                          <a:cs typeface="Times New Roman" charset="0"/>
                        </a:rPr>
                        <a:t>本校學制為四學期制，實際上課日共</a:t>
                      </a:r>
                      <a:r>
                        <a:rPr lang="en-US" sz="2400" b="0" i="0" kern="100" dirty="0">
                          <a:solidFill>
                            <a:srgbClr val="002060"/>
                          </a:solidFill>
                          <a:effectLst/>
                          <a:latin typeface="+mn-lt"/>
                          <a:ea typeface="標楷體" panose="03000509000000000000" pitchFamily="65" charset="-120"/>
                          <a:cs typeface="Times New Roman" charset="0"/>
                        </a:rPr>
                        <a:t>40</a:t>
                      </a:r>
                      <a:r>
                        <a:rPr lang="zh-TW" sz="2400" b="0" i="0" kern="100" dirty="0">
                          <a:solidFill>
                            <a:srgbClr val="002060"/>
                          </a:solidFill>
                          <a:effectLst/>
                          <a:latin typeface="+mn-lt"/>
                          <a:ea typeface="標楷體" panose="03000509000000000000" pitchFamily="65" charset="-120"/>
                          <a:cs typeface="Times New Roman" charset="0"/>
                        </a:rPr>
                        <a:t>週</a:t>
                      </a:r>
                    </a:p>
                    <a:p>
                      <a:pPr marL="0" lvl="0" indent="0" algn="l">
                        <a:lnSpc>
                          <a:spcPts val="1800"/>
                        </a:lnSpc>
                        <a:spcAft>
                          <a:spcPts val="0"/>
                        </a:spcAft>
                        <a:buFont typeface="Wingdings" panose="05000000000000000000" pitchFamily="2" charset="2"/>
                        <a:buNone/>
                      </a:pPr>
                      <a:endParaRPr lang="en-US" altLang="zh-TW" sz="2400" b="0" i="0" kern="100" dirty="0">
                        <a:solidFill>
                          <a:srgbClr val="002060"/>
                        </a:solidFill>
                        <a:effectLst/>
                        <a:latin typeface="+mn-lt"/>
                        <a:ea typeface="標楷體" panose="03000509000000000000" pitchFamily="65" charset="-120"/>
                        <a:cs typeface="Times New Roman" charset="0"/>
                      </a:endParaRPr>
                    </a:p>
                    <a:p>
                      <a:pPr marL="342900" lvl="0" indent="-342900" algn="l">
                        <a:lnSpc>
                          <a:spcPts val="1800"/>
                        </a:lnSpc>
                        <a:spcAft>
                          <a:spcPts val="0"/>
                        </a:spcAft>
                        <a:buFont typeface="Wingdings" panose="05000000000000000000" pitchFamily="2" charset="2"/>
                        <a:buChar char=""/>
                      </a:pPr>
                      <a:r>
                        <a:rPr lang="zh-TW" sz="2400" b="0" i="0" kern="100" dirty="0">
                          <a:solidFill>
                            <a:srgbClr val="002060"/>
                          </a:solidFill>
                          <a:effectLst/>
                          <a:latin typeface="+mn-lt"/>
                          <a:ea typeface="標楷體" panose="03000509000000000000" pitchFamily="65" charset="-120"/>
                          <a:cs typeface="Times New Roman" charset="0"/>
                        </a:rPr>
                        <a:t>國定假日依人事行政局辦理</a:t>
                      </a:r>
                    </a:p>
                  </a:txBody>
                  <a:tcPr marL="48220" marR="48220" marT="0" marB="0"/>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899214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p:cNvSpPr>
          <p:nvPr>
            <p:ph type="title"/>
          </p:nvPr>
        </p:nvSpPr>
        <p:spPr>
          <a:xfrm>
            <a:off x="502264" y="265098"/>
            <a:ext cx="9144000" cy="898684"/>
          </a:xfrm>
          <a:prstGeom prst="rect">
            <a:avLst/>
          </a:prstGeom>
        </p:spPr>
        <p:txBody>
          <a:bodyPr>
            <a:noAutofit/>
          </a:bodyPr>
          <a:lstStyle>
            <a:lvl1pPr defTabSz="496570">
              <a:defRPr sz="6290">
                <a:effectLst>
                  <a:outerShdw blurRad="21590" dist="21590" dir="15900000" rotWithShape="0">
                    <a:srgbClr val="595650">
                      <a:alpha val="33000"/>
                    </a:srgbClr>
                  </a:outerShdw>
                </a:effectLst>
              </a:defRPr>
            </a:lvl1pPr>
          </a:lstStyle>
          <a:p>
            <a:r>
              <a:rPr lang="zh-TW" altLang="en-US" sz="6000" b="1" dirty="0">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rPr>
              <a:t>課程實施方式</a:t>
            </a:r>
            <a:endParaRPr sz="6000" b="1" dirty="0">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3433824906"/>
              </p:ext>
            </p:extLst>
          </p:nvPr>
        </p:nvGraphicFramePr>
        <p:xfrm>
          <a:off x="939338" y="1694047"/>
          <a:ext cx="10437723" cy="4870381"/>
        </p:xfrm>
        <a:graphic>
          <a:graphicData uri="http://schemas.openxmlformats.org/drawingml/2006/table">
            <a:tbl>
              <a:tblPr firstRow="1" bandRow="1">
                <a:tableStyleId>{ED083AE6-46FA-4A59-8FB0-9F97EB10719F}</a:tableStyleId>
              </a:tblPr>
              <a:tblGrid>
                <a:gridCol w="4515781">
                  <a:extLst>
                    <a:ext uri="{9D8B030D-6E8A-4147-A177-3AD203B41FA5}">
                      <a16:colId xmlns:a16="http://schemas.microsoft.com/office/drawing/2014/main" xmlns="" val="528035479"/>
                    </a:ext>
                  </a:extLst>
                </a:gridCol>
                <a:gridCol w="5921942">
                  <a:extLst>
                    <a:ext uri="{9D8B030D-6E8A-4147-A177-3AD203B41FA5}">
                      <a16:colId xmlns:a16="http://schemas.microsoft.com/office/drawing/2014/main" xmlns="" val="686306277"/>
                    </a:ext>
                  </a:extLst>
                </a:gridCol>
              </a:tblGrid>
              <a:tr h="606759">
                <a:tc gridSpan="2">
                  <a:txBody>
                    <a:bodyPr/>
                    <a:lstStyle/>
                    <a:p>
                      <a:pPr marL="0" marR="0" lvl="0" indent="0" algn="ctr" defTabSz="321457" eaLnBrk="1" fontAlgn="auto" latinLnBrk="0" hangingPunct="1">
                        <a:lnSpc>
                          <a:spcPct val="100000"/>
                        </a:lnSpc>
                        <a:spcBef>
                          <a:spcPts val="0"/>
                        </a:spcBef>
                        <a:spcAft>
                          <a:spcPts val="0"/>
                        </a:spcAft>
                        <a:buClrTx/>
                        <a:buSzTx/>
                        <a:buFontTx/>
                        <a:buNone/>
                        <a:tabLst/>
                        <a:defRPr/>
                      </a:pPr>
                      <a:r>
                        <a:rPr lang="zh-TW" altLang="en-US"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各年級每週學習節數</a:t>
                      </a:r>
                      <a:endParaRPr lang="en-US" altLang="zh-TW" sz="3200" b="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tc>
                <a:tc hMerge="1">
                  <a:txBody>
                    <a:bodyPr/>
                    <a:lstStyle/>
                    <a:p>
                      <a:endParaRPr lang="zh-TW" altLang="en-US" dirty="0"/>
                    </a:p>
                  </a:txBody>
                  <a:tcPr/>
                </a:tc>
                <a:extLst>
                  <a:ext uri="{0D108BD9-81ED-4DB2-BD59-A6C34878D82A}">
                    <a16:rowId xmlns:a16="http://schemas.microsoft.com/office/drawing/2014/main" xmlns="" val="2696869344"/>
                  </a:ext>
                </a:extLst>
              </a:tr>
              <a:tr h="525737">
                <a:tc>
                  <a:txBody>
                    <a:bodyPr/>
                    <a:lstStyle/>
                    <a:p>
                      <a:pPr algn="ct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一～二年級每週</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節 </a:t>
                      </a:r>
                      <a:endParaRPr lang="zh-TW" altLang="en-US" sz="2600" b="0" dirty="0">
                        <a:solidFill>
                          <a:srgbClr val="3333FF"/>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tc>
                <a:tc>
                  <a:txBody>
                    <a:bodyPr/>
                    <a:lstStyle/>
                    <a:p>
                      <a:pPr marL="0" marR="0" lvl="0" indent="0" algn="ctr" defTabSz="321457" eaLnBrk="1" fontAlgn="auto" latinLnBrk="0" hangingPunct="1">
                        <a:lnSpc>
                          <a:spcPct val="100000"/>
                        </a:lnSpc>
                        <a:spcBef>
                          <a:spcPts val="0"/>
                        </a:spcBef>
                        <a:spcAft>
                          <a:spcPts val="0"/>
                        </a:spcAft>
                        <a:buClrTx/>
                        <a:buSzTx/>
                        <a:buFontTx/>
                        <a:buNone/>
                        <a:tabLst/>
                        <a:defRPr/>
                      </a:pP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三～六年級每週</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32</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節</a:t>
                      </a:r>
                      <a:endParaRPr lang="zh-TW" altLang="en-US" sz="2600" b="0" dirty="0">
                        <a:solidFill>
                          <a:srgbClr val="3333FF"/>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tc>
                <a:extLst>
                  <a:ext uri="{0D108BD9-81ED-4DB2-BD59-A6C34878D82A}">
                    <a16:rowId xmlns:a16="http://schemas.microsoft.com/office/drawing/2014/main" xmlns="" val="2075817771"/>
                  </a:ext>
                </a:extLst>
              </a:tr>
              <a:tr h="606759">
                <a:tc>
                  <a:txBody>
                    <a:bodyPr/>
                    <a:lstStyle/>
                    <a:p>
                      <a:pPr algn="ctr"/>
                      <a:r>
                        <a:rPr lang="zh-TW" altLang="en-US"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核心課程共</a:t>
                      </a:r>
                      <a:r>
                        <a:rPr lang="en-US" altLang="zh-TW"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節</a:t>
                      </a:r>
                      <a:endParaRPr lang="en-US" altLang="zh-TW" sz="3200" b="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tc>
                <a:tc>
                  <a:txBody>
                    <a:bodyPr/>
                    <a:lstStyle/>
                    <a:p>
                      <a:pPr marL="0" indent="0" algn="ctr" defTabSz="345030">
                        <a:lnSpc>
                          <a:spcPct val="100000"/>
                        </a:lnSpc>
                        <a:spcBef>
                          <a:spcPts val="0"/>
                        </a:spcBef>
                        <a:buNone/>
                        <a:defRPr sz="2940">
                          <a:solidFill>
                            <a:srgbClr val="000000"/>
                          </a:solidFill>
                        </a:defRPr>
                      </a:pPr>
                      <a:r>
                        <a:rPr lang="zh-TW" altLang="en-US"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核心課程共</a:t>
                      </a:r>
                      <a:r>
                        <a:rPr lang="en-US" altLang="zh-TW"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節</a:t>
                      </a:r>
                      <a:endParaRPr lang="en-US" altLang="zh-TW" sz="3200" b="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tc>
                <a:extLst>
                  <a:ext uri="{0D108BD9-81ED-4DB2-BD59-A6C34878D82A}">
                    <a16:rowId xmlns:a16="http://schemas.microsoft.com/office/drawing/2014/main" xmlns="" val="616086015"/>
                  </a:ext>
                </a:extLst>
              </a:tr>
              <a:tr h="952898">
                <a:tc>
                  <a:txBody>
                    <a:bodyPr/>
                    <a:lstStyle/>
                    <a:p>
                      <a:pPr marL="0" marR="0" lvl="0" indent="0" algn="l" defTabSz="321457" eaLnBrk="1" fontAlgn="auto" latinLnBrk="0" hangingPunct="1">
                        <a:lnSpc>
                          <a:spcPct val="100000"/>
                        </a:lnSpc>
                        <a:spcBef>
                          <a:spcPts val="0"/>
                        </a:spcBef>
                        <a:spcAft>
                          <a:spcPts val="0"/>
                        </a:spcAft>
                        <a:buClrTx/>
                        <a:buSzTx/>
                        <a:buFontTx/>
                        <a:buNone/>
                        <a:tabLst/>
                        <a:defRPr/>
                      </a:pP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國語文</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、英文</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、數學</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l" defTabSz="321457" eaLnBrk="1" fontAlgn="auto" latinLnBrk="0" hangingPunct="1">
                        <a:lnSpc>
                          <a:spcPct val="100000"/>
                        </a:lnSpc>
                        <a:spcBef>
                          <a:spcPts val="0"/>
                        </a:spcBef>
                        <a:spcAft>
                          <a:spcPts val="0"/>
                        </a:spcAft>
                        <a:buClrTx/>
                        <a:buSzTx/>
                        <a:buFontTx/>
                        <a:buNone/>
                        <a:tabLst/>
                        <a:defRPr/>
                      </a:pP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美學</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4</a:t>
                      </a:r>
                      <a:endParaRPr lang="zh-TW" altLang="en-US" sz="2600" b="0" dirty="0">
                        <a:solidFill>
                          <a:srgbClr val="3333FF"/>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tc>
                <a:tc>
                  <a:txBody>
                    <a:bodyPr/>
                    <a:lstStyle/>
                    <a:p>
                      <a:pPr marL="0" marR="0" lvl="0" indent="0" algn="l" defTabSz="345030" eaLnBrk="1" fontAlgn="auto" latinLnBrk="0" hangingPunct="1">
                        <a:lnSpc>
                          <a:spcPct val="100000"/>
                        </a:lnSpc>
                        <a:spcBef>
                          <a:spcPts val="0"/>
                        </a:spcBef>
                        <a:spcAft>
                          <a:spcPts val="0"/>
                        </a:spcAft>
                        <a:buClrTx/>
                        <a:buSzTx/>
                        <a:buFontTx/>
                        <a:buNone/>
                        <a:tabLst/>
                        <a:defRPr sz="2940">
                          <a:solidFill>
                            <a:srgbClr val="000000"/>
                          </a:solidFill>
                        </a:defRPr>
                      </a:pP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國語文</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、英文</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、數學</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、美學</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、自然</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、社會</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2</a:t>
                      </a:r>
                      <a:endParaRPr lang="en-US" altLang="zh-TW" sz="2600" b="0" dirty="0">
                        <a:solidFill>
                          <a:srgbClr val="3333FF"/>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tc>
                <a:extLst>
                  <a:ext uri="{0D108BD9-81ED-4DB2-BD59-A6C34878D82A}">
                    <a16:rowId xmlns:a16="http://schemas.microsoft.com/office/drawing/2014/main" xmlns="" val="2353793952"/>
                  </a:ext>
                </a:extLst>
              </a:tr>
              <a:tr h="606759">
                <a:tc>
                  <a:txBody>
                    <a:bodyPr/>
                    <a:lstStyle/>
                    <a:p>
                      <a:pPr algn="ctr"/>
                      <a:r>
                        <a:rPr lang="zh-TW" altLang="en-US"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體驗課程共</a:t>
                      </a:r>
                      <a:r>
                        <a:rPr lang="en-US" altLang="zh-TW"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節</a:t>
                      </a:r>
                      <a:endParaRPr lang="zh-TW" altLang="en-US" sz="3200" b="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tc>
                <a:tc>
                  <a:txBody>
                    <a:bodyPr/>
                    <a:lstStyle/>
                    <a:p>
                      <a:pPr marL="0" marR="0" lvl="0" indent="0" algn="ctr" defTabSz="345030" eaLnBrk="1" fontAlgn="auto" latinLnBrk="0" hangingPunct="1">
                        <a:lnSpc>
                          <a:spcPct val="100000"/>
                        </a:lnSpc>
                        <a:spcBef>
                          <a:spcPts val="0"/>
                        </a:spcBef>
                        <a:spcAft>
                          <a:spcPts val="0"/>
                        </a:spcAft>
                        <a:buClrTx/>
                        <a:buSzTx/>
                        <a:buFontTx/>
                        <a:buNone/>
                        <a:tabLst/>
                        <a:defRPr sz="2940">
                          <a:solidFill>
                            <a:srgbClr val="000000"/>
                          </a:solidFill>
                        </a:defRPr>
                      </a:pPr>
                      <a:r>
                        <a:rPr lang="zh-TW" altLang="en-US"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體驗課程共</a:t>
                      </a:r>
                      <a:r>
                        <a:rPr lang="en-US" altLang="zh-TW"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節</a:t>
                      </a:r>
                      <a:endParaRPr lang="en-US" altLang="zh-TW" sz="3200" b="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tc>
                <a:extLst>
                  <a:ext uri="{0D108BD9-81ED-4DB2-BD59-A6C34878D82A}">
                    <a16:rowId xmlns:a16="http://schemas.microsoft.com/office/drawing/2014/main" xmlns="" val="2402960647"/>
                  </a:ext>
                </a:extLst>
              </a:tr>
              <a:tr h="1571469">
                <a:tc>
                  <a:txBody>
                    <a:bodyPr/>
                    <a:lstStyle/>
                    <a:p>
                      <a:pPr algn="l"/>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工藝</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、農作</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、運動技能</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 、本土文化</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、自主學習</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 </a:t>
                      </a:r>
                      <a:endParaRPr lang="zh-TW" altLang="en-US" sz="2600" b="0" dirty="0">
                        <a:solidFill>
                          <a:srgbClr val="3333FF"/>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tc>
                <a:tc>
                  <a:txBody>
                    <a:bodyPr/>
                    <a:lstStyle/>
                    <a:p>
                      <a:pPr marL="0" indent="0" algn="l" defTabSz="345030">
                        <a:lnSpc>
                          <a:spcPct val="100000"/>
                        </a:lnSpc>
                        <a:spcBef>
                          <a:spcPts val="0"/>
                        </a:spcBef>
                        <a:buNone/>
                        <a:defRPr sz="2940">
                          <a:solidFill>
                            <a:srgbClr val="000000"/>
                          </a:solidFill>
                        </a:defRPr>
                      </a:pP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工藝</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、農作</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、運動技能</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2 </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、本土文化</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、自主學習</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、公益或音樂表演或影像美學</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、戶外探索或烹飪或選修</a:t>
                      </a:r>
                      <a:r>
                        <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rPr>
                        <a:t>3</a:t>
                      </a:r>
                      <a:endParaRPr lang="en-US" altLang="zh-TW" sz="2600" b="0" dirty="0">
                        <a:solidFill>
                          <a:srgbClr val="3333FF"/>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tc>
                <a:extLst>
                  <a:ext uri="{0D108BD9-81ED-4DB2-BD59-A6C34878D82A}">
                    <a16:rowId xmlns:a16="http://schemas.microsoft.com/office/drawing/2014/main" xmlns="" val="2400972488"/>
                  </a:ext>
                </a:extLst>
              </a:tr>
            </a:tbl>
          </a:graphicData>
        </a:graphic>
      </p:graphicFrame>
    </p:spTree>
    <p:extLst>
      <p:ext uri="{BB962C8B-B14F-4D97-AF65-F5344CB8AC3E}">
        <p14:creationId xmlns:p14="http://schemas.microsoft.com/office/powerpoint/2010/main" val="270179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588610" y="0"/>
            <a:ext cx="10977563" cy="1639766"/>
          </a:xfrm>
        </p:spPr>
        <p:txBody>
          <a:bodyPr>
            <a:normAutofit fontScale="90000"/>
          </a:bodyPr>
          <a:lstStyle/>
          <a:p>
            <a:pPr lvl="0" defTabSz="914400"/>
            <a:r>
              <a:rPr lang="zh-TW" altLang="en-US" b="1" dirty="0">
                <a:solidFill>
                  <a:srgbClr val="FFFFFF"/>
                </a:solidFill>
                <a:latin typeface="微軟正黑體" panose="020B0604030504040204" pitchFamily="34" charset="-120"/>
                <a:ea typeface="微軟正黑體" panose="020B0604030504040204" pitchFamily="34" charset="-120"/>
              </a:rPr>
              <a:t>課程實施方式</a:t>
            </a:r>
            <a:r>
              <a:rPr lang="en-US" altLang="zh-TW" b="1" dirty="0">
                <a:solidFill>
                  <a:srgbClr val="FFFFFF"/>
                </a:solidFill>
                <a:latin typeface="微軟正黑體" panose="020B0604030504040204" pitchFamily="34" charset="-120"/>
                <a:ea typeface="微軟正黑體" panose="020B0604030504040204" pitchFamily="34" charset="-120"/>
              </a:rPr>
              <a:t/>
            </a:r>
            <a:br>
              <a:rPr lang="en-US" altLang="zh-TW" b="1" dirty="0">
                <a:solidFill>
                  <a:srgbClr val="FFFFFF"/>
                </a:solidFill>
                <a:latin typeface="微軟正黑體" panose="020B0604030504040204" pitchFamily="34" charset="-120"/>
                <a:ea typeface="微軟正黑體" panose="020B0604030504040204" pitchFamily="34" charset="-120"/>
              </a:rPr>
            </a:br>
            <a:r>
              <a:rPr lang="zh-TW" altLang="en-US" sz="2812" b="1" kern="1200" dirty="0">
                <a:solidFill>
                  <a:srgbClr val="FFFFFF"/>
                </a:solidFill>
                <a:latin typeface="微軟正黑體" panose="020B0604030504040204" pitchFamily="34" charset="-120"/>
                <a:ea typeface="微軟正黑體" panose="020B0604030504040204" pitchFamily="34" charset="-120"/>
                <a:cs typeface="Kaiti TC" charset="-120"/>
              </a:rPr>
              <a:t>上午核心課程為</a:t>
            </a:r>
            <a:r>
              <a:rPr lang="en-US" altLang="zh-TW" sz="2812" b="1" kern="1200" dirty="0">
                <a:solidFill>
                  <a:srgbClr val="FFFFFF"/>
                </a:solidFill>
                <a:latin typeface="微軟正黑體" panose="020B0604030504040204" pitchFamily="34" charset="-120"/>
                <a:ea typeface="微軟正黑體" panose="020B0604030504040204" pitchFamily="34" charset="-120"/>
                <a:cs typeface="Kaiti TC" charset="-120"/>
              </a:rPr>
              <a:t>1</a:t>
            </a:r>
            <a:r>
              <a:rPr lang="zh-TW" altLang="en-US" sz="2812" b="1" kern="1200" dirty="0">
                <a:solidFill>
                  <a:srgbClr val="FFFFFF"/>
                </a:solidFill>
                <a:latin typeface="微軟正黑體" panose="020B0604030504040204" pitchFamily="34" charset="-120"/>
                <a:ea typeface="微軟正黑體" panose="020B0604030504040204" pitchFamily="34" charset="-120"/>
                <a:cs typeface="Kaiti TC" charset="-120"/>
              </a:rPr>
              <a:t>大節、</a:t>
            </a:r>
            <a:r>
              <a:rPr lang="en-US" altLang="zh-TW" sz="2812" b="1" kern="1200" dirty="0">
                <a:solidFill>
                  <a:srgbClr val="FFFFFF"/>
                </a:solidFill>
                <a:latin typeface="微軟正黑體" panose="020B0604030504040204" pitchFamily="34" charset="-120"/>
                <a:ea typeface="微軟正黑體" panose="020B0604030504040204" pitchFamily="34" charset="-120"/>
                <a:cs typeface="Kaiti TC" charset="-120"/>
              </a:rPr>
              <a:t>2</a:t>
            </a:r>
            <a:r>
              <a:rPr lang="zh-TW" altLang="en-US" sz="2812" b="1" kern="1200" dirty="0">
                <a:solidFill>
                  <a:srgbClr val="FFFFFF"/>
                </a:solidFill>
                <a:latin typeface="微軟正黑體" panose="020B0604030504040204" pitchFamily="34" charset="-120"/>
                <a:ea typeface="微軟正黑體" panose="020B0604030504040204" pitchFamily="34" charset="-120"/>
                <a:cs typeface="Kaiti TC" charset="-120"/>
              </a:rPr>
              <a:t>小節</a:t>
            </a:r>
            <a:r>
              <a:rPr lang="en-US" altLang="zh-TW" sz="2812" b="1" kern="1200" dirty="0">
                <a:solidFill>
                  <a:srgbClr val="FFFFFF"/>
                </a:solidFill>
                <a:latin typeface="微軟正黑體" panose="020B0604030504040204" pitchFamily="34" charset="-120"/>
                <a:ea typeface="微軟正黑體" panose="020B0604030504040204" pitchFamily="34" charset="-120"/>
                <a:cs typeface="Kaiti TC" charset="-120"/>
              </a:rPr>
              <a:t/>
            </a:r>
            <a:br>
              <a:rPr lang="en-US" altLang="zh-TW" sz="2812" b="1" kern="1200" dirty="0">
                <a:solidFill>
                  <a:srgbClr val="FFFFFF"/>
                </a:solidFill>
                <a:latin typeface="微軟正黑體" panose="020B0604030504040204" pitchFamily="34" charset="-120"/>
                <a:ea typeface="微軟正黑體" panose="020B0604030504040204" pitchFamily="34" charset="-120"/>
                <a:cs typeface="Kaiti TC" charset="-120"/>
              </a:rPr>
            </a:br>
            <a:r>
              <a:rPr lang="zh-TW" altLang="en-US" sz="2812" b="1" kern="1200" dirty="0">
                <a:solidFill>
                  <a:srgbClr val="FFFFFF"/>
                </a:solidFill>
                <a:latin typeface="微軟正黑體" panose="020B0604030504040204" pitchFamily="34" charset="-120"/>
                <a:ea typeface="微軟正黑體" panose="020B0604030504040204" pitchFamily="34" charset="-120"/>
                <a:cs typeface="Kaiti TC" charset="-120"/>
              </a:rPr>
              <a:t>下午多元體驗課程為</a:t>
            </a:r>
            <a:r>
              <a:rPr lang="en-US" altLang="zh-TW" sz="2812" b="1" kern="1200" dirty="0">
                <a:solidFill>
                  <a:srgbClr val="FFFFFF"/>
                </a:solidFill>
                <a:latin typeface="微軟正黑體" panose="020B0604030504040204" pitchFamily="34" charset="-120"/>
                <a:ea typeface="微軟正黑體" panose="020B0604030504040204" pitchFamily="34" charset="-120"/>
                <a:cs typeface="Kaiti TC" charset="-120"/>
              </a:rPr>
              <a:t>1</a:t>
            </a:r>
            <a:r>
              <a:rPr lang="zh-TW" altLang="en-US" sz="2812" b="1" kern="1200" dirty="0">
                <a:solidFill>
                  <a:srgbClr val="FFFFFF"/>
                </a:solidFill>
                <a:latin typeface="微軟正黑體" panose="020B0604030504040204" pitchFamily="34" charset="-120"/>
                <a:ea typeface="微軟正黑體" panose="020B0604030504040204" pitchFamily="34" charset="-120"/>
                <a:cs typeface="Kaiti TC" charset="-120"/>
              </a:rPr>
              <a:t>大節、</a:t>
            </a:r>
            <a:r>
              <a:rPr lang="en-US" altLang="zh-TW" sz="2812" b="1" kern="1200" dirty="0">
                <a:solidFill>
                  <a:srgbClr val="FFFFFF"/>
                </a:solidFill>
                <a:latin typeface="微軟正黑體" panose="020B0604030504040204" pitchFamily="34" charset="-120"/>
                <a:ea typeface="微軟正黑體" panose="020B0604030504040204" pitchFamily="34" charset="-120"/>
                <a:cs typeface="Kaiti TC" charset="-120"/>
              </a:rPr>
              <a:t>1</a:t>
            </a:r>
            <a:r>
              <a:rPr lang="zh-TW" altLang="en-US" sz="2812" b="1" kern="1200" dirty="0">
                <a:solidFill>
                  <a:srgbClr val="FFFFFF"/>
                </a:solidFill>
                <a:latin typeface="微軟正黑體" panose="020B0604030504040204" pitchFamily="34" charset="-120"/>
                <a:ea typeface="微軟正黑體" panose="020B0604030504040204" pitchFamily="34" charset="-120"/>
                <a:cs typeface="Kaiti TC" charset="-120"/>
              </a:rPr>
              <a:t>小節</a:t>
            </a:r>
            <a:r>
              <a:rPr lang="en-US" altLang="zh-TW" sz="2812" b="1" kern="1200" dirty="0">
                <a:solidFill>
                  <a:srgbClr val="FFFFFF"/>
                </a:solidFill>
                <a:latin typeface="微軟正黑體" panose="020B0604030504040204" pitchFamily="34" charset="-120"/>
                <a:ea typeface="微軟正黑體" panose="020B0604030504040204" pitchFamily="34" charset="-120"/>
                <a:cs typeface="Kaiti TC" charset="-120"/>
              </a:rPr>
              <a:t>(</a:t>
            </a:r>
            <a:r>
              <a:rPr lang="zh-TW" altLang="en-US" sz="2812" b="1" kern="1200" dirty="0">
                <a:solidFill>
                  <a:srgbClr val="FFFFFF"/>
                </a:solidFill>
                <a:latin typeface="微軟正黑體" panose="020B0604030504040204" pitchFamily="34" charset="-120"/>
                <a:ea typeface="微軟正黑體" panose="020B0604030504040204" pitchFamily="34" charset="-120"/>
                <a:cs typeface="Kaiti TC" charset="-120"/>
              </a:rPr>
              <a:t>低年級下午</a:t>
            </a:r>
            <a:r>
              <a:rPr lang="en-US" altLang="zh-TW" sz="2812" b="1" kern="1200" dirty="0">
                <a:solidFill>
                  <a:srgbClr val="FFFFFF"/>
                </a:solidFill>
                <a:latin typeface="微軟正黑體" panose="020B0604030504040204" pitchFamily="34" charset="-120"/>
                <a:ea typeface="微軟正黑體" panose="020B0604030504040204" pitchFamily="34" charset="-120"/>
                <a:cs typeface="Kaiti TC" charset="-120"/>
              </a:rPr>
              <a:t>1</a:t>
            </a:r>
            <a:r>
              <a:rPr lang="zh-TW" altLang="en-US" sz="2812" b="1" kern="1200" dirty="0">
                <a:solidFill>
                  <a:srgbClr val="FFFFFF"/>
                </a:solidFill>
                <a:latin typeface="微軟正黑體" panose="020B0604030504040204" pitchFamily="34" charset="-120"/>
                <a:ea typeface="微軟正黑體" panose="020B0604030504040204" pitchFamily="34" charset="-120"/>
                <a:cs typeface="Kaiti TC" charset="-120"/>
              </a:rPr>
              <a:t>小節</a:t>
            </a:r>
            <a:r>
              <a:rPr lang="en-US" altLang="zh-TW" sz="2812" b="1" kern="1200" dirty="0">
                <a:solidFill>
                  <a:srgbClr val="FFFFFF"/>
                </a:solidFill>
                <a:latin typeface="微軟正黑體" panose="020B0604030504040204" pitchFamily="34" charset="-120"/>
                <a:ea typeface="微軟正黑體" panose="020B0604030504040204" pitchFamily="34" charset="-120"/>
                <a:cs typeface="Kaiti TC" charset="-120"/>
              </a:rPr>
              <a:t>)</a:t>
            </a:r>
            <a:endParaRPr lang="zh-TW" altLang="en-US" b="1" dirty="0">
              <a:solidFill>
                <a:srgbClr val="FFFFFF"/>
              </a:solidFill>
              <a:latin typeface="微軟正黑體" panose="020B0604030504040204" pitchFamily="34" charset="-120"/>
              <a:ea typeface="微軟正黑體" panose="020B0604030504040204" pitchFamily="34" charset="-120"/>
            </a:endParaRPr>
          </a:p>
        </p:txBody>
      </p:sp>
      <p:pic>
        <p:nvPicPr>
          <p:cNvPr id="8" name="pasted-image.pdf"/>
          <p:cNvPicPr>
            <a:picLocks noChangeAspect="1"/>
          </p:cNvPicPr>
          <p:nvPr/>
        </p:nvPicPr>
        <p:blipFill>
          <a:blip r:embed="rId3"/>
          <a:stretch>
            <a:fillRect/>
          </a:stretch>
        </p:blipFill>
        <p:spPr>
          <a:xfrm>
            <a:off x="950026" y="2095369"/>
            <a:ext cx="8820763" cy="4690442"/>
          </a:xfrm>
          <a:prstGeom prst="rect">
            <a:avLst/>
          </a:prstGeom>
          <a:ln w="12700">
            <a:miter lim="400000"/>
          </a:ln>
        </p:spPr>
      </p:pic>
      <p:graphicFrame>
        <p:nvGraphicFramePr>
          <p:cNvPr id="9" name="表格 8"/>
          <p:cNvGraphicFramePr>
            <a:graphicFrameLocks noGrp="1"/>
          </p:cNvGraphicFramePr>
          <p:nvPr>
            <p:extLst>
              <p:ext uri="{D42A27DB-BD31-4B8C-83A1-F6EECF244321}">
                <p14:modId xmlns:p14="http://schemas.microsoft.com/office/powerpoint/2010/main" val="3066871566"/>
              </p:ext>
            </p:extLst>
          </p:nvPr>
        </p:nvGraphicFramePr>
        <p:xfrm>
          <a:off x="950026" y="1688684"/>
          <a:ext cx="8820763" cy="492919"/>
        </p:xfrm>
        <a:graphic>
          <a:graphicData uri="http://schemas.openxmlformats.org/drawingml/2006/table">
            <a:tbl>
              <a:tblPr firstRow="1" bandRow="1">
                <a:tableStyleId>{BC89EF96-8CEA-46FF-86C4-4CE0E7609802}</a:tableStyleId>
              </a:tblPr>
              <a:tblGrid>
                <a:gridCol w="8820763">
                  <a:extLst>
                    <a:ext uri="{9D8B030D-6E8A-4147-A177-3AD203B41FA5}">
                      <a16:colId xmlns:a16="http://schemas.microsoft.com/office/drawing/2014/main" xmlns="" val="20000"/>
                    </a:ext>
                  </a:extLst>
                </a:gridCol>
              </a:tblGrid>
              <a:tr h="492919">
                <a:tc>
                  <a:txBody>
                    <a:bodyPr/>
                    <a:lstStyle/>
                    <a:p>
                      <a:r>
                        <a:rPr lang="zh-TW" altLang="en-US" sz="2800" dirty="0"/>
                        <a:t>日課表</a:t>
                      </a:r>
                    </a:p>
                  </a:txBody>
                  <a:tcPr marL="64294" marR="64294" marT="32147" marB="32147"/>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09163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8">
            <a:extLst>
              <a:ext uri="{FF2B5EF4-FFF2-40B4-BE49-F238E27FC236}">
                <a16:creationId xmlns:a16="http://schemas.microsoft.com/office/drawing/2014/main" xmlns="" id="{B203FF13-93C1-4F76-9237-EEFF51CB6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59790" y="290777"/>
            <a:ext cx="5297332" cy="3972999"/>
          </a:xfrm>
          <a:prstGeom prst="rect">
            <a:avLst/>
          </a:prstGeom>
          <a:ln w="9525">
            <a:round/>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4" name="標題 3">
            <a:extLst>
              <a:ext uri="{FF2B5EF4-FFF2-40B4-BE49-F238E27FC236}">
                <a16:creationId xmlns:a16="http://schemas.microsoft.com/office/drawing/2014/main" xmlns="" id="{1F42A021-5711-4253-A91D-FA688ACD9446}"/>
              </a:ext>
            </a:extLst>
          </p:cNvPr>
          <p:cNvSpPr>
            <a:spLocks noGrp="1"/>
          </p:cNvSpPr>
          <p:nvPr>
            <p:ph type="title"/>
          </p:nvPr>
        </p:nvSpPr>
        <p:spPr>
          <a:xfrm>
            <a:off x="526917" y="4589254"/>
            <a:ext cx="10977563" cy="1630571"/>
          </a:xfrm>
        </p:spPr>
        <p:txBody>
          <a:bodyPr>
            <a:noAutofit/>
          </a:bodyPr>
          <a:lstStyle/>
          <a:p>
            <a:r>
              <a:rPr lang="zh-TW" altLang="en-US" sz="4200" b="1" dirty="0" smtClean="0">
                <a:latin typeface="微軟正黑體" panose="020B0604030504040204" pitchFamily="34" charset="-120"/>
                <a:ea typeface="微軟正黑體" panose="020B0604030504040204" pitchFamily="34" charset="-120"/>
              </a:rPr>
              <a:t>你的</a:t>
            </a:r>
            <a:r>
              <a:rPr lang="zh-TW" altLang="en-US" sz="4200" b="1" dirty="0">
                <a:latin typeface="微軟正黑體" panose="020B0604030504040204" pitchFamily="34" charset="-120"/>
                <a:ea typeface="微軟正黑體" panose="020B0604030504040204" pitchFamily="34" charset="-120"/>
              </a:rPr>
              <a:t>寶貝適合八堵國小嗎？</a:t>
            </a:r>
            <a:r>
              <a:rPr lang="en-US" altLang="zh-TW" sz="4200" b="1" dirty="0">
                <a:latin typeface="微軟正黑體" panose="020B0604030504040204" pitchFamily="34" charset="-120"/>
                <a:ea typeface="微軟正黑體" panose="020B0604030504040204" pitchFamily="34" charset="-120"/>
              </a:rPr>
              <a:t/>
            </a:r>
            <a:br>
              <a:rPr lang="en-US" altLang="zh-TW" sz="4200" b="1" dirty="0">
                <a:latin typeface="微軟正黑體" panose="020B0604030504040204" pitchFamily="34" charset="-120"/>
                <a:ea typeface="微軟正黑體" panose="020B0604030504040204" pitchFamily="34" charset="-120"/>
              </a:rPr>
            </a:br>
            <a:r>
              <a:rPr lang="zh-TW" altLang="en-US" sz="4200" b="1" dirty="0">
                <a:latin typeface="微軟正黑體" panose="020B0604030504040204" pitchFamily="34" charset="-120"/>
                <a:ea typeface="微軟正黑體" panose="020B0604030504040204" pitchFamily="34" charset="-120"/>
              </a:rPr>
              <a:t>你</a:t>
            </a:r>
            <a:r>
              <a:rPr lang="zh-TW" altLang="en-US" sz="4200" b="1" dirty="0" smtClean="0">
                <a:latin typeface="微軟正黑體" panose="020B0604030504040204" pitchFamily="34" charset="-120"/>
                <a:ea typeface="微軟正黑體" panose="020B0604030504040204" pitchFamily="34" charset="-120"/>
              </a:rPr>
              <a:t>願意</a:t>
            </a:r>
            <a:r>
              <a:rPr lang="zh-TW" altLang="en-US" sz="4200" b="1" dirty="0">
                <a:latin typeface="微軟正黑體" panose="020B0604030504040204" pitchFamily="34" charset="-120"/>
                <a:ea typeface="微軟正黑體" panose="020B0604030504040204" pitchFamily="34" charset="-120"/>
              </a:rPr>
              <a:t>理解並接納孩子的學習歷程嗎</a:t>
            </a:r>
            <a:r>
              <a:rPr lang="zh-TW" altLang="en-US" sz="4200" b="1" dirty="0" smtClean="0">
                <a:latin typeface="微軟正黑體" panose="020B0604030504040204" pitchFamily="34" charset="-120"/>
                <a:ea typeface="微軟正黑體" panose="020B0604030504040204" pitchFamily="34" charset="-120"/>
              </a:rPr>
              <a:t>？</a:t>
            </a:r>
            <a:endParaRPr lang="zh-TW" altLang="en-US" sz="4200" b="1" dirty="0">
              <a:solidFill>
                <a:srgbClr val="FF0000"/>
              </a:solidFill>
              <a:latin typeface="微軟正黑體" panose="020B0604030504040204" pitchFamily="34" charset="-120"/>
              <a:ea typeface="微軟正黑體" panose="020B0604030504040204" pitchFamily="34" charset="-120"/>
            </a:endParaRPr>
          </a:p>
        </p:txBody>
      </p:sp>
      <p:pic>
        <p:nvPicPr>
          <p:cNvPr id="10" name="圖片版面配置區 12">
            <a:extLst>
              <a:ext uri="{FF2B5EF4-FFF2-40B4-BE49-F238E27FC236}">
                <a16:creationId xmlns:a16="http://schemas.microsoft.com/office/drawing/2014/main" xmlns="" id="{CC9B9365-EAE7-411F-8C26-C5894F75585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rot="5400000">
            <a:off x="8445507" y="798975"/>
            <a:ext cx="3976905" cy="2982679"/>
          </a:xfrm>
        </p:spPr>
      </p:pic>
      <p:pic>
        <p:nvPicPr>
          <p:cNvPr id="2" name="圖片 1"/>
          <p:cNvPicPr>
            <a:picLocks noChangeAspect="1"/>
          </p:cNvPicPr>
          <p:nvPr/>
        </p:nvPicPr>
        <p:blipFill>
          <a:blip r:embed="rId4"/>
          <a:stretch>
            <a:fillRect/>
          </a:stretch>
        </p:blipFill>
        <p:spPr>
          <a:xfrm>
            <a:off x="5837432" y="290777"/>
            <a:ext cx="2830165" cy="3987990"/>
          </a:xfrm>
          <a:prstGeom prst="rect">
            <a:avLst/>
          </a:prstGeom>
        </p:spPr>
      </p:pic>
    </p:spTree>
    <p:extLst>
      <p:ext uri="{BB962C8B-B14F-4D97-AF65-F5344CB8AC3E}">
        <p14:creationId xmlns:p14="http://schemas.microsoft.com/office/powerpoint/2010/main" val="258057886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xmlns="" id="{1F42A021-5711-4253-A91D-FA688ACD9446}"/>
              </a:ext>
            </a:extLst>
          </p:cNvPr>
          <p:cNvSpPr>
            <a:spLocks noGrp="1"/>
          </p:cNvSpPr>
          <p:nvPr>
            <p:ph type="title"/>
          </p:nvPr>
        </p:nvSpPr>
        <p:spPr>
          <a:xfrm>
            <a:off x="607218" y="288458"/>
            <a:ext cx="10977563" cy="1173004"/>
          </a:xfrm>
        </p:spPr>
        <p:txBody>
          <a:bodyPr>
            <a:noAutofit/>
          </a:bodyPr>
          <a:lstStyle/>
          <a:p>
            <a:pPr algn="ctr"/>
            <a:r>
              <a:rPr lang="zh-TW" altLang="en-US" sz="6000" b="1" dirty="0">
                <a:latin typeface="微軟正黑體" panose="020B0604030504040204" pitchFamily="34" charset="-120"/>
                <a:ea typeface="微軟正黑體" panose="020B0604030504040204" pitchFamily="34" charset="-120"/>
              </a:rPr>
              <a:t>八堵國小</a:t>
            </a:r>
            <a:r>
              <a:rPr lang="zh-TW" altLang="en-US" sz="6000" b="1" dirty="0" smtClean="0">
                <a:latin typeface="微軟正黑體" panose="020B0604030504040204" pitchFamily="34" charset="-120"/>
                <a:ea typeface="微軟正黑體" panose="020B0604030504040204" pitchFamily="34" charset="-120"/>
              </a:rPr>
              <a:t>適合你和你的</a:t>
            </a:r>
            <a:r>
              <a:rPr lang="zh-TW" altLang="en-US" sz="6000" b="1" dirty="0">
                <a:latin typeface="微軟正黑體" panose="020B0604030504040204" pitchFamily="34" charset="-120"/>
                <a:ea typeface="微軟正黑體" panose="020B0604030504040204" pitchFamily="34" charset="-120"/>
              </a:rPr>
              <a:t>寶貝嗎？</a:t>
            </a:r>
          </a:p>
        </p:txBody>
      </p:sp>
      <p:sp>
        <p:nvSpPr>
          <p:cNvPr id="2" name="文字版面配置區 1">
            <a:extLst>
              <a:ext uri="{FF2B5EF4-FFF2-40B4-BE49-F238E27FC236}">
                <a16:creationId xmlns:a16="http://schemas.microsoft.com/office/drawing/2014/main" xmlns="" id="{6D9B4E43-5648-47E3-B7C6-A9809B1BB625}"/>
              </a:ext>
            </a:extLst>
          </p:cNvPr>
          <p:cNvSpPr>
            <a:spLocks noGrp="1"/>
          </p:cNvSpPr>
          <p:nvPr>
            <p:ph type="body" idx="1"/>
          </p:nvPr>
        </p:nvSpPr>
        <p:spPr>
          <a:xfrm>
            <a:off x="450462" y="1647644"/>
            <a:ext cx="11291074" cy="4921897"/>
          </a:xfrm>
        </p:spPr>
        <p:txBody>
          <a:bodyPr anchor="t">
            <a:noAutofit/>
          </a:bodyPr>
          <a:lstStyle/>
          <a:p>
            <a:pPr>
              <a:spcBef>
                <a:spcPts val="600"/>
              </a:spcBef>
            </a:pPr>
            <a:r>
              <a:rPr lang="zh-TW" altLang="en-US" sz="2800" b="1" dirty="0" smtClean="0"/>
              <a:t>你</a:t>
            </a:r>
            <a:r>
              <a:rPr lang="zh-TW" altLang="en-US" sz="2800" b="1" dirty="0" smtClean="0">
                <a:solidFill>
                  <a:srgbClr val="FF0000"/>
                </a:solidFill>
              </a:rPr>
              <a:t>信任</a:t>
            </a:r>
            <a:r>
              <a:rPr lang="zh-TW" altLang="en-US" sz="2800" b="1" dirty="0">
                <a:solidFill>
                  <a:srgbClr val="FF0000"/>
                </a:solidFill>
              </a:rPr>
              <a:t>老師的教育專業</a:t>
            </a:r>
            <a:r>
              <a:rPr lang="zh-TW" altLang="en-US" sz="2800" b="1" dirty="0"/>
              <a:t>嗎</a:t>
            </a:r>
            <a:r>
              <a:rPr lang="zh-TW" altLang="en-US" sz="2800" b="1" dirty="0" smtClean="0"/>
              <a:t>？或是你更</a:t>
            </a:r>
            <a:r>
              <a:rPr lang="zh-TW" altLang="en-US" sz="2800" b="1" dirty="0"/>
              <a:t>相信自己的教育專業？</a:t>
            </a:r>
            <a:endParaRPr lang="en-US" altLang="zh-TW" sz="2800" b="1" dirty="0"/>
          </a:p>
          <a:p>
            <a:pPr>
              <a:spcBef>
                <a:spcPts val="600"/>
              </a:spcBef>
            </a:pPr>
            <a:r>
              <a:rPr lang="zh-TW" altLang="en-US" sz="2800" b="1" dirty="0" smtClean="0"/>
              <a:t>孩子</a:t>
            </a:r>
            <a:r>
              <a:rPr lang="zh-TW" altLang="en-US" sz="2800" b="1" dirty="0"/>
              <a:t>進入小學開始才會展現真正的氣質，也是形成內在慣性的重要階段，</a:t>
            </a:r>
            <a:r>
              <a:rPr lang="zh-TW" altLang="en-US" sz="2800" b="1" dirty="0" smtClean="0"/>
              <a:t>而你能否</a:t>
            </a:r>
            <a:r>
              <a:rPr lang="zh-TW" altLang="en-US" sz="2800" b="1" dirty="0">
                <a:solidFill>
                  <a:srgbClr val="FF0000"/>
                </a:solidFill>
              </a:rPr>
              <a:t>接受老師</a:t>
            </a:r>
            <a:r>
              <a:rPr lang="zh-TW" altLang="en-US" sz="2800" b="1" dirty="0" smtClean="0">
                <a:solidFill>
                  <a:srgbClr val="FF0000"/>
                </a:solidFill>
              </a:rPr>
              <a:t>向你陳述</a:t>
            </a:r>
            <a:r>
              <a:rPr lang="zh-TW" altLang="en-US" sz="2800" b="1" dirty="0">
                <a:solidFill>
                  <a:srgbClr val="FF0000"/>
                </a:solidFill>
              </a:rPr>
              <a:t>的孩子在校樣貌</a:t>
            </a:r>
            <a:r>
              <a:rPr lang="zh-TW" altLang="en-US" sz="2800" b="1" dirty="0"/>
              <a:t>？</a:t>
            </a:r>
            <a:endParaRPr lang="en-US" altLang="zh-TW" sz="2800" b="1" dirty="0"/>
          </a:p>
          <a:p>
            <a:pPr>
              <a:spcBef>
                <a:spcPts val="600"/>
              </a:spcBef>
            </a:pPr>
            <a:r>
              <a:rPr lang="zh-TW" altLang="en-US" sz="2800" b="1" dirty="0" smtClean="0"/>
              <a:t>孩子的適應力和修復力極佳，但</a:t>
            </a:r>
            <a:r>
              <a:rPr lang="zh-TW" altLang="en-US" sz="2800" b="1" dirty="0" smtClean="0">
                <a:solidFill>
                  <a:srgbClr val="FF0000"/>
                </a:solidFill>
              </a:rPr>
              <a:t>面對孩子在</a:t>
            </a:r>
            <a:r>
              <a:rPr lang="zh-TW" altLang="en-US" sz="2800" b="1" dirty="0">
                <a:solidFill>
                  <a:srgbClr val="FF0000"/>
                </a:solidFill>
              </a:rPr>
              <a:t>學校裡發生的事</a:t>
            </a:r>
            <a:r>
              <a:rPr lang="zh-TW" altLang="en-US" sz="2800" b="1" dirty="0" smtClean="0">
                <a:solidFill>
                  <a:srgbClr val="FF0000"/>
                </a:solidFill>
              </a:rPr>
              <a:t>，你可以和孩子一樣快速修復</a:t>
            </a:r>
            <a:r>
              <a:rPr lang="zh-TW" altLang="en-US" sz="2800" b="1" dirty="0" smtClean="0"/>
              <a:t>嗎？</a:t>
            </a:r>
            <a:endParaRPr lang="en-US" altLang="zh-TW" sz="2800" b="1" dirty="0"/>
          </a:p>
          <a:p>
            <a:pPr>
              <a:spcBef>
                <a:spcPts val="600"/>
              </a:spcBef>
            </a:pPr>
            <a:r>
              <a:rPr lang="zh-TW" altLang="en-US" sz="2800" b="1" dirty="0"/>
              <a:t>實驗教育應該是</a:t>
            </a:r>
            <a:r>
              <a:rPr lang="en-US" altLang="zh-TW" sz="2800" b="1" dirty="0"/>
              <a:t>……</a:t>
            </a:r>
            <a:r>
              <a:rPr lang="zh-TW" altLang="en-US" sz="2800" b="1" dirty="0"/>
              <a:t>，</a:t>
            </a:r>
            <a:r>
              <a:rPr lang="zh-TW" altLang="en-US" sz="2800" b="1" dirty="0">
                <a:solidFill>
                  <a:srgbClr val="FF0000"/>
                </a:solidFill>
              </a:rPr>
              <a:t>其他學校無法做到的實驗教育應該都要達成</a:t>
            </a:r>
            <a:r>
              <a:rPr lang="zh-TW" altLang="en-US" sz="2800" b="1" dirty="0"/>
              <a:t>？</a:t>
            </a:r>
            <a:endParaRPr lang="en-US" altLang="zh-TW" sz="2800" b="1" dirty="0"/>
          </a:p>
          <a:p>
            <a:pPr>
              <a:spcBef>
                <a:spcPts val="600"/>
              </a:spcBef>
            </a:pPr>
            <a:r>
              <a:rPr lang="zh-TW" altLang="en-US" sz="2800" b="1" dirty="0"/>
              <a:t>別的實驗教育學校都</a:t>
            </a:r>
            <a:r>
              <a:rPr lang="en-US" altLang="zh-TW" sz="2800" b="1" dirty="0"/>
              <a:t>……</a:t>
            </a:r>
            <a:r>
              <a:rPr lang="zh-TW" altLang="en-US" sz="2800" b="1" dirty="0"/>
              <a:t>，</a:t>
            </a:r>
            <a:r>
              <a:rPr lang="zh-TW" altLang="en-US" sz="2800" b="1" dirty="0">
                <a:solidFill>
                  <a:srgbClr val="FF0000"/>
                </a:solidFill>
              </a:rPr>
              <a:t>八堵為什麼沒有</a:t>
            </a:r>
            <a:r>
              <a:rPr lang="zh-TW" altLang="en-US" sz="2800" b="1" dirty="0"/>
              <a:t>！但怎麼辦，這裡只是八堵，而不是其他</a:t>
            </a:r>
            <a:r>
              <a:rPr lang="zh-TW" altLang="en-US" sz="2800" b="1" dirty="0" smtClean="0"/>
              <a:t>！</a:t>
            </a:r>
            <a:endParaRPr lang="en-US" altLang="zh-TW" sz="2800" b="1" dirty="0" smtClean="0"/>
          </a:p>
          <a:p>
            <a:pPr>
              <a:spcBef>
                <a:spcPts val="600"/>
              </a:spcBef>
            </a:pPr>
            <a:r>
              <a:rPr lang="zh-TW" altLang="en-US" sz="2800" b="1" dirty="0" smtClean="0">
                <a:solidFill>
                  <a:srgbClr val="FF0000">
                    <a:alpha val="95000"/>
                  </a:srgbClr>
                </a:solidFill>
              </a:rPr>
              <a:t>自主</a:t>
            </a:r>
            <a:r>
              <a:rPr lang="zh-TW" altLang="en-US" sz="2800" b="1" dirty="0">
                <a:solidFill>
                  <a:srgbClr val="FF0000">
                    <a:alpha val="95000"/>
                  </a:srgbClr>
                </a:solidFill>
              </a:rPr>
              <a:t>能力的養成≠自由自在</a:t>
            </a:r>
          </a:p>
          <a:p>
            <a:pPr>
              <a:spcBef>
                <a:spcPts val="600"/>
              </a:spcBef>
            </a:pPr>
            <a:endParaRPr lang="en-US" altLang="zh-TW" sz="2800" b="1" dirty="0"/>
          </a:p>
          <a:p>
            <a:pPr marL="0" indent="0">
              <a:spcBef>
                <a:spcPts val="600"/>
              </a:spcBef>
              <a:buNone/>
            </a:pPr>
            <a:endParaRPr lang="en-US" altLang="zh-TW" sz="2800" b="1" dirty="0"/>
          </a:p>
          <a:p>
            <a:pPr>
              <a:spcBef>
                <a:spcPts val="600"/>
              </a:spcBef>
            </a:pPr>
            <a:endParaRPr lang="zh-TW" altLang="en-US" sz="2800" b="1" dirty="0"/>
          </a:p>
        </p:txBody>
      </p:sp>
    </p:spTree>
    <p:extLst>
      <p:ext uri="{BB962C8B-B14F-4D97-AF65-F5344CB8AC3E}">
        <p14:creationId xmlns:p14="http://schemas.microsoft.com/office/powerpoint/2010/main" val="238309397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9">
            <a:extLst>
              <a:ext uri="{FF2B5EF4-FFF2-40B4-BE49-F238E27FC236}">
                <a16:creationId xmlns:a16="http://schemas.microsoft.com/office/drawing/2014/main" xmlns="" id="{06C88E2D-DBA0-4166-9C1C-CAEE68C563EF}"/>
              </a:ext>
            </a:extLst>
          </p:cNvPr>
          <p:cNvSpPr>
            <a:spLocks noGrp="1"/>
          </p:cNvSpPr>
          <p:nvPr>
            <p:ph type="title"/>
          </p:nvPr>
        </p:nvSpPr>
        <p:spPr>
          <a:xfrm>
            <a:off x="344488" y="5567552"/>
            <a:ext cx="11503025" cy="1000125"/>
          </a:xfrm>
        </p:spPr>
        <p:txBody>
          <a:bodyPr>
            <a:noAutofit/>
          </a:bodyPr>
          <a:lstStyle/>
          <a:p>
            <a:r>
              <a:rPr lang="zh-TW" altLang="en-US" sz="3200" dirty="0">
                <a:solidFill>
                  <a:srgbClr val="FF0000"/>
                </a:solidFill>
              </a:rPr>
              <a:t>理解不等於認同</a:t>
            </a:r>
            <a:r>
              <a:rPr lang="zh-TW" altLang="en-US" sz="3200" dirty="0"/>
              <a:t>，我們盡力理解每個孩子的決定和行動，</a:t>
            </a:r>
            <a:r>
              <a:rPr lang="en-US" altLang="zh-TW" sz="3200" dirty="0"/>
              <a:t/>
            </a:r>
            <a:br>
              <a:rPr lang="en-US" altLang="zh-TW" sz="3200" dirty="0"/>
            </a:br>
            <a:r>
              <a:rPr lang="zh-TW" altLang="en-US" sz="3200" dirty="0"/>
              <a:t>但生活世界不會依照</a:t>
            </a:r>
            <a:r>
              <a:rPr lang="zh-TW" altLang="en-US" sz="3200" dirty="0">
                <a:latin typeface="PMingLiU" panose="02020500000000000000" pitchFamily="18" charset="-120"/>
                <a:ea typeface="PMingLiU" panose="02020500000000000000" pitchFamily="18" charset="-120"/>
              </a:rPr>
              <a:t>「</a:t>
            </a:r>
            <a:r>
              <a:rPr lang="zh-TW" altLang="en-US" sz="3200" dirty="0">
                <a:solidFill>
                  <a:srgbClr val="FF0000"/>
                </a:solidFill>
                <a:latin typeface="標楷體" panose="03000509000000000000" pitchFamily="65" charset="-120"/>
                <a:ea typeface="標楷體" panose="03000509000000000000" pitchFamily="65" charset="-120"/>
              </a:rPr>
              <a:t>我的</a:t>
            </a:r>
            <a:r>
              <a:rPr lang="zh-TW" altLang="en-US" sz="3200" dirty="0">
                <a:latin typeface="新細明體" panose="02020500000000000000" pitchFamily="18" charset="-120"/>
                <a:ea typeface="新細明體" panose="02020500000000000000" pitchFamily="18" charset="-120"/>
              </a:rPr>
              <a:t>」</a:t>
            </a:r>
            <a:r>
              <a:rPr lang="zh-TW" altLang="en-US" sz="3200" dirty="0"/>
              <a:t>決定運行，</a:t>
            </a:r>
            <a:r>
              <a:rPr lang="en-US" altLang="zh-TW" sz="3200" dirty="0"/>
              <a:t/>
            </a:r>
            <a:br>
              <a:rPr lang="en-US" altLang="zh-TW" sz="3200" dirty="0"/>
            </a:br>
            <a:r>
              <a:rPr lang="zh-TW" altLang="en-US" sz="3200" dirty="0"/>
              <a:t>因為</a:t>
            </a:r>
            <a:r>
              <a:rPr lang="zh-TW" altLang="en-US" sz="3200" dirty="0">
                <a:latin typeface="PMingLiU" panose="02020500000000000000" pitchFamily="18" charset="-120"/>
                <a:ea typeface="PMingLiU" panose="02020500000000000000" pitchFamily="18" charset="-120"/>
              </a:rPr>
              <a:t>「</a:t>
            </a:r>
            <a:r>
              <a:rPr lang="zh-TW" altLang="en-US" sz="3200" dirty="0">
                <a:solidFill>
                  <a:srgbClr val="FF0000"/>
                </a:solidFill>
              </a:rPr>
              <a:t>我們</a:t>
            </a:r>
            <a:r>
              <a:rPr lang="zh-TW" altLang="en-US" sz="3200" dirty="0">
                <a:latin typeface="新細明體" panose="02020500000000000000" pitchFamily="18" charset="-120"/>
                <a:ea typeface="新細明體" panose="02020500000000000000" pitchFamily="18" charset="-120"/>
              </a:rPr>
              <a:t>」</a:t>
            </a:r>
            <a:r>
              <a:rPr lang="zh-TW" altLang="en-US" sz="3200" dirty="0"/>
              <a:t>在八堵</a:t>
            </a:r>
            <a:r>
              <a:rPr lang="zh-TW" altLang="en-US" sz="3200" dirty="0">
                <a:latin typeface="PMingLiU" panose="02020500000000000000" pitchFamily="18" charset="-120"/>
                <a:ea typeface="PMingLiU" panose="02020500000000000000" pitchFamily="18" charset="-120"/>
              </a:rPr>
              <a:t>「</a:t>
            </a:r>
            <a:r>
              <a:rPr lang="zh-TW" altLang="en-US" sz="3200" dirty="0">
                <a:solidFill>
                  <a:srgbClr val="FF0000"/>
                </a:solidFill>
              </a:rPr>
              <a:t>一起生活</a:t>
            </a:r>
            <a:r>
              <a:rPr lang="zh-TW" altLang="en-US" sz="3200" dirty="0">
                <a:latin typeface="新細明體" panose="02020500000000000000" pitchFamily="18" charset="-120"/>
                <a:ea typeface="新細明體" panose="02020500000000000000" pitchFamily="18" charset="-120"/>
              </a:rPr>
              <a:t>」</a:t>
            </a:r>
            <a:r>
              <a:rPr lang="en-US" altLang="zh-TW" sz="3200" dirty="0"/>
              <a:t/>
            </a:r>
            <a:br>
              <a:rPr lang="en-US" altLang="zh-TW" sz="3200" dirty="0"/>
            </a:br>
            <a:r>
              <a:rPr lang="zh-TW" altLang="en-US" sz="3200" dirty="0"/>
              <a:t>在這裡，每個人都應該是別人眼中</a:t>
            </a:r>
            <a:r>
              <a:rPr lang="zh-TW" altLang="en-US" sz="3200" dirty="0">
                <a:solidFill>
                  <a:schemeClr val="tx1"/>
                </a:solidFill>
              </a:rPr>
              <a:t>的</a:t>
            </a:r>
            <a:r>
              <a:rPr lang="zh-TW" altLang="en-US" sz="3200" dirty="0">
                <a:solidFill>
                  <a:srgbClr val="FF0000"/>
                </a:solidFill>
              </a:rPr>
              <a:t>重要他者</a:t>
            </a:r>
            <a:r>
              <a:rPr lang="zh-TW" altLang="en-US" sz="3200" dirty="0"/>
              <a:t>，都值得</a:t>
            </a:r>
            <a:r>
              <a:rPr lang="zh-TW" altLang="en-US" sz="3200" dirty="0">
                <a:solidFill>
                  <a:srgbClr val="FF0000"/>
                </a:solidFill>
              </a:rPr>
              <a:t>被尊重</a:t>
            </a:r>
          </a:p>
        </p:txBody>
      </p:sp>
      <p:pic>
        <p:nvPicPr>
          <p:cNvPr id="4" name="圖片版面配置區 3"/>
          <p:cNvPicPr>
            <a:picLocks noGrp="1" noChangeAspect="1"/>
          </p:cNvPicPr>
          <p:nvPr>
            <p:ph type="pic" idx="13"/>
          </p:nvPr>
        </p:nvPicPr>
        <p:blipFill>
          <a:blip r:embed="rId2">
            <a:extLst>
              <a:ext uri="{28A0092B-C50C-407E-A947-70E740481C1C}">
                <a14:useLocalDpi xmlns:a14="http://schemas.microsoft.com/office/drawing/2010/main" val="0"/>
              </a:ext>
            </a:extLst>
          </a:blip>
          <a:srcRect t="16940" b="16940"/>
          <a:stretch>
            <a:fillRect/>
          </a:stretch>
        </p:blipFill>
        <p:spPr/>
      </p:pic>
    </p:spTree>
    <p:extLst>
      <p:ext uri="{BB962C8B-B14F-4D97-AF65-F5344CB8AC3E}">
        <p14:creationId xmlns:p14="http://schemas.microsoft.com/office/powerpoint/2010/main" val="225085021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345281" y="4937761"/>
            <a:ext cx="10977563" cy="13475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numCol="1" anchorCtr="0" compatLnSpc="1">
            <a:prstTxWarp prst="textNoShape">
              <a:avLst/>
            </a:prstTxWarp>
            <a:noAutofit/>
          </a:bodyPr>
          <a:lstStyle/>
          <a:p>
            <a:r>
              <a:rPr lang="zh-TW" altLang="en-US" sz="6600" b="1" dirty="0">
                <a:solidFill>
                  <a:srgbClr val="002060"/>
                </a:solidFill>
                <a:effectLst/>
                <a:latin typeface="微軟正黑體" panose="020B0604030504040204" pitchFamily="34" charset="-120"/>
                <a:ea typeface="微軟正黑體" panose="020B0604030504040204" pitchFamily="34" charset="-120"/>
              </a:rPr>
              <a:t>八堵國小 </a:t>
            </a:r>
            <a:r>
              <a:rPr lang="zh-TW" altLang="en-US" sz="6600" b="1" dirty="0">
                <a:solidFill>
                  <a:srgbClr val="FF0000"/>
                </a:solidFill>
                <a:latin typeface="微軟正黑體" panose="020B0604030504040204" pitchFamily="34" charset="-120"/>
                <a:ea typeface="微軟正黑體" panose="020B0604030504040204" pitchFamily="34" charset="-120"/>
              </a:rPr>
              <a:t>歡迎</a:t>
            </a:r>
            <a:r>
              <a:rPr lang="zh-TW" altLang="en-US" sz="6600" b="1" dirty="0">
                <a:solidFill>
                  <a:srgbClr val="FF0000"/>
                </a:solidFill>
                <a:effectLst/>
                <a:latin typeface="微軟正黑體" panose="020B0604030504040204" pitchFamily="34" charset="-120"/>
                <a:ea typeface="微軟正黑體" panose="020B0604030504040204" pitchFamily="34" charset="-120"/>
              </a:rPr>
              <a:t>您！</a:t>
            </a:r>
            <a:endParaRPr lang="en-US" altLang="zh-TW" sz="6600" b="1" dirty="0">
              <a:solidFill>
                <a:srgbClr val="FF0000"/>
              </a:solidFill>
              <a:effectLst/>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12184214" y="2242457"/>
            <a:ext cx="1026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TW" altLang="en-US" sz="4000" b="0" i="0" u="none" strike="noStrike" cap="none" spc="0" normalizeH="0" baseline="0" dirty="0">
              <a:ln>
                <a:noFill/>
              </a:ln>
              <a:solidFill>
                <a:srgbClr val="625B48"/>
              </a:solidFill>
              <a:effectLst/>
              <a:uFillTx/>
              <a:latin typeface="+mn-lt"/>
              <a:ea typeface="+mn-ea"/>
              <a:cs typeface="+mn-cs"/>
              <a:sym typeface="Didot"/>
            </a:endParaRPr>
          </a:p>
        </p:txBody>
      </p:sp>
      <p:sp>
        <p:nvSpPr>
          <p:cNvPr id="3" name="文字方塊 2"/>
          <p:cNvSpPr txBox="1"/>
          <p:nvPr/>
        </p:nvSpPr>
        <p:spPr>
          <a:xfrm>
            <a:off x="12184214" y="2242457"/>
            <a:ext cx="1026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TW" altLang="en-US" sz="4000" b="0" i="0" u="none" strike="noStrike" cap="none" spc="0" normalizeH="0" baseline="0">
              <a:ln>
                <a:noFill/>
              </a:ln>
              <a:solidFill>
                <a:srgbClr val="625B48"/>
              </a:solidFill>
              <a:effectLst/>
              <a:uFillTx/>
              <a:latin typeface="+mn-lt"/>
              <a:ea typeface="+mn-ea"/>
              <a:cs typeface="+mn-cs"/>
              <a:sym typeface="Didot"/>
            </a:endParaRPr>
          </a:p>
        </p:txBody>
      </p:sp>
      <p:pic>
        <p:nvPicPr>
          <p:cNvPr id="7" name="圖片版面配置區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6183" r="16183"/>
          <a:stretch>
            <a:fillRect/>
          </a:stretch>
        </p:blipFill>
        <p:spPr>
          <a:xfrm>
            <a:off x="277722" y="72908"/>
            <a:ext cx="3833813" cy="4423560"/>
          </a:xfrm>
          <a:prstGeom prst="rect">
            <a:avLst/>
          </a:prstGeom>
          <a:ln w="9525">
            <a:round/>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8" name="圖片版面配置區 21"/>
          <p:cNvPicPr>
            <a:picLocks noGrp="1" noChangeAspect="1"/>
          </p:cNvPicPr>
          <p:nvPr>
            <p:ph type="pic" sz="quarter" idx="4294967295"/>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6183" r="16183"/>
          <a:stretch>
            <a:fillRect/>
          </a:stretch>
        </p:blipFill>
        <p:spPr>
          <a:xfrm>
            <a:off x="4221451" y="77003"/>
            <a:ext cx="3705906" cy="4419465"/>
          </a:xfrm>
          <a:prstGeom prst="rect">
            <a:avLst/>
          </a:prstGeom>
        </p:spPr>
      </p:pic>
      <p:pic>
        <p:nvPicPr>
          <p:cNvPr id="10" name="圖片 9"/>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37273" y="81098"/>
            <a:ext cx="3859551" cy="4419465"/>
          </a:xfrm>
          <a:prstGeom prst="rect">
            <a:avLst/>
          </a:prstGeom>
        </p:spPr>
      </p:pic>
    </p:spTree>
    <p:extLst>
      <p:ext uri="{BB962C8B-B14F-4D97-AF65-F5344CB8AC3E}">
        <p14:creationId xmlns:p14="http://schemas.microsoft.com/office/powerpoint/2010/main" val="1289122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B1526BB-DD3B-4483-9F7B-B3C8C337B22C}"/>
              </a:ext>
            </a:extLst>
          </p:cNvPr>
          <p:cNvSpPr>
            <a:spLocks noGrp="1"/>
          </p:cNvSpPr>
          <p:nvPr>
            <p:ph type="title"/>
          </p:nvPr>
        </p:nvSpPr>
        <p:spPr>
          <a:xfrm>
            <a:off x="692943" y="4810125"/>
            <a:ext cx="10977563" cy="1000125"/>
          </a:xfrm>
        </p:spPr>
        <p:txBody>
          <a:bodyPr>
            <a:normAutofit fontScale="90000"/>
          </a:bodyPr>
          <a:lstStyle/>
          <a:p>
            <a:pPr algn="ctr"/>
            <a:r>
              <a:rPr lang="zh-TW" altLang="en-US" sz="7300" b="1" dirty="0">
                <a:solidFill>
                  <a:srgbClr val="0070C0">
                    <a:alpha val="95000"/>
                  </a:srgbClr>
                </a:solidFill>
              </a:rPr>
              <a:t>關於八堵國小的實驗教育</a:t>
            </a:r>
            <a:endParaRPr lang="zh-TW" altLang="en-US" b="1" dirty="0">
              <a:solidFill>
                <a:schemeClr val="accent2">
                  <a:lumMod val="50000"/>
                  <a:alpha val="95000"/>
                </a:schemeClr>
              </a:solidFill>
            </a:endParaRPr>
          </a:p>
        </p:txBody>
      </p:sp>
      <p:sp>
        <p:nvSpPr>
          <p:cNvPr id="3" name="副標題 2">
            <a:extLst>
              <a:ext uri="{FF2B5EF4-FFF2-40B4-BE49-F238E27FC236}">
                <a16:creationId xmlns:a16="http://schemas.microsoft.com/office/drawing/2014/main" xmlns="" id="{74C5D608-66B7-462A-8F75-EEE0A8248732}"/>
              </a:ext>
            </a:extLst>
          </p:cNvPr>
          <p:cNvSpPr>
            <a:spLocks noGrp="1"/>
          </p:cNvSpPr>
          <p:nvPr>
            <p:ph type="body" sz="quarter" idx="1"/>
          </p:nvPr>
        </p:nvSpPr>
        <p:spPr>
          <a:xfrm>
            <a:off x="470517" y="5810250"/>
            <a:ext cx="10977563" cy="644355"/>
          </a:xfrm>
        </p:spPr>
        <p:txBody>
          <a:bodyPr>
            <a:normAutofit fontScale="25000" lnSpcReduction="20000"/>
          </a:bodyPr>
          <a:lstStyle/>
          <a:p>
            <a:pPr algn="ctr">
              <a:lnSpc>
                <a:spcPct val="120000"/>
              </a:lnSpc>
              <a:spcBef>
                <a:spcPts val="600"/>
              </a:spcBef>
            </a:pPr>
            <a:r>
              <a:rPr lang="zh-TW" altLang="en-US" sz="12800" b="1" i="0" dirty="0">
                <a:solidFill>
                  <a:schemeClr val="accent2">
                    <a:lumMod val="50000"/>
                  </a:schemeClr>
                </a:solidFill>
                <a:latin typeface="+mj-ea"/>
                <a:ea typeface="+mj-ea"/>
              </a:rPr>
              <a:t>八堵的實驗教育，可能</a:t>
            </a:r>
            <a:r>
              <a:rPr lang="zh-TW" altLang="en-US" sz="12800" b="1" i="0" dirty="0" smtClean="0">
                <a:solidFill>
                  <a:schemeClr val="accent2">
                    <a:lumMod val="50000"/>
                  </a:schemeClr>
                </a:solidFill>
                <a:latin typeface="+mj-ea"/>
                <a:ea typeface="+mj-ea"/>
              </a:rPr>
              <a:t>與你的</a:t>
            </a:r>
            <a:r>
              <a:rPr lang="zh-TW" altLang="en-US" sz="12800" b="1" i="0" dirty="0">
                <a:solidFill>
                  <a:schemeClr val="accent2">
                    <a:lumMod val="50000"/>
                  </a:schemeClr>
                </a:solidFill>
                <a:latin typeface="+mj-ea"/>
                <a:ea typeface="+mj-ea"/>
              </a:rPr>
              <a:t>想像不同</a:t>
            </a:r>
            <a:endParaRPr lang="zh-TW" altLang="en-US" i="0" dirty="0">
              <a:latin typeface="+mj-ea"/>
              <a:ea typeface="+mj-ea"/>
            </a:endParaRPr>
          </a:p>
        </p:txBody>
      </p:sp>
      <p:pic>
        <p:nvPicPr>
          <p:cNvPr id="7" name="圖片版面配置區 6"/>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4503" r="24503"/>
          <a:stretch>
            <a:fillRect/>
          </a:stretch>
        </p:blipFill>
        <p:spPr>
          <a:xfrm>
            <a:off x="288925" y="249238"/>
            <a:ext cx="3833813" cy="4251325"/>
          </a:xfrm>
        </p:spPr>
      </p:pic>
      <p:pic>
        <p:nvPicPr>
          <p:cNvPr id="8" name="圖片版面配置區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4503" r="24503"/>
          <a:stretch>
            <a:fillRect/>
          </a:stretch>
        </p:blipFill>
        <p:spPr>
          <a:xfrm>
            <a:off x="4190205" y="248442"/>
            <a:ext cx="3833814" cy="4251327"/>
          </a:xfrm>
        </p:spPr>
      </p:pic>
      <p:pic>
        <p:nvPicPr>
          <p:cNvPr id="11" name="圖片版面配置區 10"/>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16183" r="16183"/>
          <a:stretch>
            <a:fillRect/>
          </a:stretch>
        </p:blipFill>
        <p:spPr>
          <a:xfrm>
            <a:off x="8091487" y="249238"/>
            <a:ext cx="3833813" cy="4250531"/>
          </a:xfrm>
        </p:spPr>
      </p:pic>
    </p:spTree>
    <p:extLst>
      <p:ext uri="{BB962C8B-B14F-4D97-AF65-F5344CB8AC3E}">
        <p14:creationId xmlns:p14="http://schemas.microsoft.com/office/powerpoint/2010/main" val="54756389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版面配置區 4"/>
          <p:cNvPicPr>
            <a:picLocks noGrp="1" noChangeAspect="1"/>
          </p:cNvPicPr>
          <p:nvPr>
            <p:ph type="pic" idx="13"/>
          </p:nvPr>
        </p:nvPicPr>
        <p:blipFill>
          <a:blip r:embed="rId2">
            <a:extLst>
              <a:ext uri="{28A0092B-C50C-407E-A947-70E740481C1C}">
                <a14:useLocalDpi xmlns:a14="http://schemas.microsoft.com/office/drawing/2010/main" val="0"/>
              </a:ext>
            </a:extLst>
          </a:blip>
          <a:srcRect t="25376" b="25376"/>
          <a:stretch>
            <a:fillRect/>
          </a:stretch>
        </p:blipFill>
        <p:spPr>
          <a:xfrm>
            <a:off x="345281" y="290323"/>
            <a:ext cx="11501438" cy="4250531"/>
          </a:xfrm>
        </p:spPr>
      </p:pic>
      <p:sp>
        <p:nvSpPr>
          <p:cNvPr id="143" name="Shape 143"/>
          <p:cNvSpPr>
            <a:spLocks noGrp="1"/>
          </p:cNvSpPr>
          <p:nvPr>
            <p:ph type="title"/>
          </p:nvPr>
        </p:nvSpPr>
        <p:spPr>
          <a:xfrm>
            <a:off x="592815" y="4355491"/>
            <a:ext cx="10977563" cy="1619252"/>
          </a:xfrm>
        </p:spPr>
        <p:txBody>
          <a:bodyPr>
            <a:normAutofit fontScale="90000"/>
          </a:bodyPr>
          <a:lstStyle>
            <a:lvl1pPr defTabSz="467359">
              <a:defRPr sz="5920" b="1">
                <a:solidFill>
                  <a:srgbClr val="FF9300"/>
                </a:solidFill>
                <a:effectLst>
                  <a:outerShdw blurRad="20320" dist="20320" dir="15900000" rotWithShape="0">
                    <a:srgbClr val="595650">
                      <a:alpha val="33000"/>
                    </a:srgbClr>
                  </a:outerShdw>
                </a:effectLst>
              </a:defRPr>
            </a:lvl1pPr>
          </a:lstStyle>
          <a:p>
            <a:r>
              <a:rPr lang="zh-TW" altLang="en-US" dirty="0" smtClean="0">
                <a:solidFill>
                  <a:srgbClr val="0070C0"/>
                </a:solidFill>
              </a:rPr>
              <a:t>這不是一場實驗，而是理念的實踐</a:t>
            </a:r>
            <a:endParaRPr lang="zh-TW" altLang="en-US" dirty="0">
              <a:solidFill>
                <a:srgbClr val="0070C0"/>
              </a:solidFill>
            </a:endParaRPr>
          </a:p>
        </p:txBody>
      </p:sp>
      <p:sp>
        <p:nvSpPr>
          <p:cNvPr id="11" name="文字版面配置區 10"/>
          <p:cNvSpPr>
            <a:spLocks noGrp="1"/>
          </p:cNvSpPr>
          <p:nvPr>
            <p:ph type="body" sz="quarter" idx="1"/>
          </p:nvPr>
        </p:nvSpPr>
        <p:spPr>
          <a:xfrm>
            <a:off x="628417" y="6005884"/>
            <a:ext cx="10977563" cy="578460"/>
          </a:xfrm>
        </p:spPr>
        <p:txBody>
          <a:bodyPr>
            <a:normAutofit fontScale="85000" lnSpcReduction="20000"/>
          </a:bodyPr>
          <a:lstStyle/>
          <a:p>
            <a:endParaRPr lang="zh-TW" altLang="en-US" sz="4000" b="1" dirty="0">
              <a:solidFill>
                <a:srgbClr val="002060"/>
              </a:solidFill>
              <a:latin typeface="+mj-ea"/>
              <a:ea typeface="+mj-ea"/>
            </a:endParaRPr>
          </a:p>
        </p:txBody>
      </p:sp>
    </p:spTree>
    <p:extLst>
      <p:ext uri="{BB962C8B-B14F-4D97-AF65-F5344CB8AC3E}">
        <p14:creationId xmlns:p14="http://schemas.microsoft.com/office/powerpoint/2010/main" val="2474393179"/>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p:cNvSpPr>
          <p:nvPr>
            <p:ph type="title"/>
          </p:nvPr>
        </p:nvSpPr>
        <p:spPr>
          <a:xfrm>
            <a:off x="234555" y="199506"/>
            <a:ext cx="11722890" cy="1429789"/>
          </a:xfrm>
          <a:prstGeom prst="rect">
            <a:avLst/>
          </a:prstGeom>
        </p:spPr>
        <p:txBody>
          <a:bodyPr>
            <a:noAutofit/>
          </a:bodyPr>
          <a:lstStyle/>
          <a:p>
            <a:pPr defTabSz="258772">
              <a:defRPr sz="5040">
                <a:solidFill>
                  <a:srgbClr val="000000"/>
                </a:solidFill>
                <a:effectLst>
                  <a:outerShdw blurRad="16002" dist="16002" dir="15900000" rotWithShape="0">
                    <a:srgbClr val="595650">
                      <a:alpha val="33000"/>
                    </a:srgbClr>
                  </a:outerShdw>
                </a:effectLst>
                <a:latin typeface="Lantinghei TC Extralight"/>
                <a:ea typeface="Lantinghei TC Extralight"/>
                <a:cs typeface="Lantinghei TC Extralight"/>
                <a:sym typeface="Lantinghei TC Extralight"/>
              </a:defRPr>
            </a:pPr>
            <a:r>
              <a:rPr sz="6000" b="1" dirty="0" err="1">
                <a:solidFill>
                  <a:srgbClr val="FFFFFF"/>
                </a:solidFill>
                <a:latin typeface="微軟正黑體" panose="020B0604030504040204" pitchFamily="34" charset="-120"/>
                <a:ea typeface="微軟正黑體" panose="020B0604030504040204" pitchFamily="34" charset="-120"/>
              </a:rPr>
              <a:t>我們的理念</a:t>
            </a:r>
            <a:r>
              <a:rPr lang="zh-TW" altLang="en-US" sz="6000" b="1" dirty="0">
                <a:solidFill>
                  <a:srgbClr val="FFFFFF"/>
                </a:solidFill>
                <a:latin typeface="微軟正黑體" panose="020B0604030504040204" pitchFamily="34" charset="-120"/>
                <a:ea typeface="微軟正黑體" panose="020B0604030504040204" pitchFamily="34" charset="-120"/>
              </a:rPr>
              <a:t>：</a:t>
            </a:r>
            <a:r>
              <a:rPr sz="6000" b="1" dirty="0" err="1">
                <a:solidFill>
                  <a:srgbClr val="FFFFFF"/>
                </a:solidFill>
                <a:latin typeface="微軟正黑體" panose="020B0604030504040204" pitchFamily="34" charset="-120"/>
                <a:ea typeface="微軟正黑體" panose="020B0604030504040204" pitchFamily="34" charset="-120"/>
              </a:rPr>
              <a:t>美力八堵、全人自主</a:t>
            </a:r>
            <a:endParaRPr sz="6000" b="1" dirty="0">
              <a:solidFill>
                <a:srgbClr val="FFFFFF"/>
              </a:solidFill>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xmlns="" id="{4C7C3FA0-549E-446E-9644-0C1409207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838" y="1564806"/>
            <a:ext cx="9572324" cy="5089375"/>
          </a:xfrm>
          <a:prstGeom prst="rect">
            <a:avLst/>
          </a:prstGeom>
        </p:spPr>
      </p:pic>
    </p:spTree>
    <p:extLst>
      <p:ext uri="{BB962C8B-B14F-4D97-AF65-F5344CB8AC3E}">
        <p14:creationId xmlns:p14="http://schemas.microsoft.com/office/powerpoint/2010/main" val="3031134350"/>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09FD5347-609A-4614-9EB4-A11E8CF65B9B}"/>
              </a:ext>
            </a:extLst>
          </p:cNvPr>
          <p:cNvPicPr>
            <a:picLocks noChangeAspect="1"/>
          </p:cNvPicPr>
          <p:nvPr/>
        </p:nvPicPr>
        <p:blipFill>
          <a:blip r:embed="rId3"/>
          <a:stretch>
            <a:fillRect/>
          </a:stretch>
        </p:blipFill>
        <p:spPr>
          <a:xfrm>
            <a:off x="1623291" y="206953"/>
            <a:ext cx="8945418" cy="6444093"/>
          </a:xfrm>
          <a:prstGeom prst="rect">
            <a:avLst/>
          </a:prstGeom>
        </p:spPr>
      </p:pic>
    </p:spTree>
    <p:extLst>
      <p:ext uri="{BB962C8B-B14F-4D97-AF65-F5344CB8AC3E}">
        <p14:creationId xmlns:p14="http://schemas.microsoft.com/office/powerpoint/2010/main" val="770189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42F195F1-FF99-438D-8204-92636CBFAF6E}"/>
              </a:ext>
            </a:extLst>
          </p:cNvPr>
          <p:cNvPicPr>
            <a:picLocks noChangeAspect="1"/>
          </p:cNvPicPr>
          <p:nvPr/>
        </p:nvPicPr>
        <p:blipFill>
          <a:blip r:embed="rId3"/>
          <a:stretch>
            <a:fillRect/>
          </a:stretch>
        </p:blipFill>
        <p:spPr>
          <a:xfrm>
            <a:off x="2149089" y="391472"/>
            <a:ext cx="7893822" cy="6075055"/>
          </a:xfrm>
          <a:prstGeom prst="rect">
            <a:avLst/>
          </a:prstGeom>
        </p:spPr>
      </p:pic>
    </p:spTree>
    <p:extLst>
      <p:ext uri="{BB962C8B-B14F-4D97-AF65-F5344CB8AC3E}">
        <p14:creationId xmlns:p14="http://schemas.microsoft.com/office/powerpoint/2010/main" val="9980928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5ED9FB0B-F144-4C00-9060-1A52406B756F}"/>
              </a:ext>
            </a:extLst>
          </p:cNvPr>
          <p:cNvPicPr>
            <a:picLocks noChangeAspect="1"/>
          </p:cNvPicPr>
          <p:nvPr/>
        </p:nvPicPr>
        <p:blipFill>
          <a:blip r:embed="rId3"/>
          <a:stretch>
            <a:fillRect/>
          </a:stretch>
        </p:blipFill>
        <p:spPr>
          <a:xfrm>
            <a:off x="1547091" y="265639"/>
            <a:ext cx="8973359" cy="6326722"/>
          </a:xfrm>
          <a:prstGeom prst="rect">
            <a:avLst/>
          </a:prstGeom>
        </p:spPr>
      </p:pic>
    </p:spTree>
    <p:extLst>
      <p:ext uri="{BB962C8B-B14F-4D97-AF65-F5344CB8AC3E}">
        <p14:creationId xmlns:p14="http://schemas.microsoft.com/office/powerpoint/2010/main" val="81885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橢圓 3"/>
          <p:cNvSpPr/>
          <p:nvPr/>
        </p:nvSpPr>
        <p:spPr>
          <a:xfrm>
            <a:off x="4667240" y="642918"/>
            <a:ext cx="2786082" cy="192882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5024430" y="571480"/>
            <a:ext cx="2071702" cy="1938992"/>
          </a:xfrm>
          <a:prstGeom prst="rect">
            <a:avLst/>
          </a:prstGeom>
          <a:noFill/>
        </p:spPr>
        <p:txBody>
          <a:bodyPr wrap="square" rtlCol="0">
            <a:spAutoFit/>
          </a:bodyPr>
          <a:lstStyle/>
          <a:p>
            <a:pPr algn="ctr"/>
            <a:r>
              <a:rPr lang="zh-TW" altLang="en-US" sz="6000" dirty="0">
                <a:latin typeface="標楷體" pitchFamily="65" charset="-120"/>
                <a:ea typeface="標楷體" pitchFamily="65" charset="-120"/>
              </a:rPr>
              <a:t>核心</a:t>
            </a:r>
            <a:endParaRPr lang="en-US" altLang="zh-TW" sz="6000" dirty="0">
              <a:latin typeface="標楷體" pitchFamily="65" charset="-120"/>
              <a:ea typeface="標楷體" pitchFamily="65" charset="-120"/>
            </a:endParaRPr>
          </a:p>
          <a:p>
            <a:pPr algn="ctr"/>
            <a:r>
              <a:rPr lang="zh-TW" altLang="en-US" sz="6000" dirty="0">
                <a:latin typeface="標楷體" pitchFamily="65" charset="-120"/>
                <a:ea typeface="標楷體" pitchFamily="65" charset="-120"/>
              </a:rPr>
              <a:t>課程</a:t>
            </a:r>
          </a:p>
        </p:txBody>
      </p:sp>
      <p:sp>
        <p:nvSpPr>
          <p:cNvPr id="6" name="向下箭號 5"/>
          <p:cNvSpPr/>
          <p:nvPr/>
        </p:nvSpPr>
        <p:spPr>
          <a:xfrm>
            <a:off x="5667372" y="2571744"/>
            <a:ext cx="785818" cy="1500198"/>
          </a:xfrm>
          <a:prstGeom prst="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 6"/>
          <p:cNvSpPr/>
          <p:nvPr/>
        </p:nvSpPr>
        <p:spPr>
          <a:xfrm>
            <a:off x="4310050" y="4143380"/>
            <a:ext cx="3500462" cy="2000264"/>
          </a:xfrm>
          <a:prstGeom prst="roundRect">
            <a:avLst/>
          </a:prstGeom>
          <a:solidFill>
            <a:schemeClr val="accent6">
              <a:lumMod val="40000"/>
              <a:lumOff val="6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8" name="文字方塊 7"/>
          <p:cNvSpPr txBox="1"/>
          <p:nvPr/>
        </p:nvSpPr>
        <p:spPr>
          <a:xfrm>
            <a:off x="4381488" y="4071942"/>
            <a:ext cx="3571900" cy="369332"/>
          </a:xfrm>
          <a:prstGeom prst="rect">
            <a:avLst/>
          </a:prstGeom>
          <a:noFill/>
        </p:spPr>
        <p:txBody>
          <a:bodyPr wrap="square" rtlCol="0">
            <a:spAutoFit/>
          </a:bodyPr>
          <a:lstStyle/>
          <a:p>
            <a:endParaRPr lang="zh-TW" altLang="en-US" dirty="0"/>
          </a:p>
        </p:txBody>
      </p:sp>
      <p:sp>
        <p:nvSpPr>
          <p:cNvPr id="9" name="文字方塊 8"/>
          <p:cNvSpPr txBox="1"/>
          <p:nvPr/>
        </p:nvSpPr>
        <p:spPr>
          <a:xfrm>
            <a:off x="4310050" y="4143380"/>
            <a:ext cx="3571900" cy="1938992"/>
          </a:xfrm>
          <a:prstGeom prst="rect">
            <a:avLst/>
          </a:prstGeom>
          <a:noFill/>
        </p:spPr>
        <p:txBody>
          <a:bodyPr wrap="square" rtlCol="0">
            <a:spAutoFit/>
          </a:bodyPr>
          <a:lstStyle/>
          <a:p>
            <a:pPr algn="ctr"/>
            <a:r>
              <a:rPr lang="zh-TW" altLang="en-US" sz="2400" dirty="0">
                <a:solidFill>
                  <a:srgbClr val="FF0000"/>
                </a:solidFill>
                <a:latin typeface="標楷體" pitchFamily="65" charset="-120"/>
                <a:ea typeface="標楷體" pitchFamily="65" charset="-120"/>
              </a:rPr>
              <a:t>語文（國語、英語）</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數學</a:t>
            </a:r>
            <a:endParaRPr lang="en-US" altLang="zh-TW" sz="2400" dirty="0">
              <a:solidFill>
                <a:srgbClr val="FF0000"/>
              </a:solidFill>
              <a:latin typeface="標楷體" pitchFamily="65" charset="-120"/>
              <a:ea typeface="標楷體" pitchFamily="65" charset="-120"/>
            </a:endParaRPr>
          </a:p>
          <a:p>
            <a:pPr algn="ctr"/>
            <a:r>
              <a:rPr lang="zh-TW" altLang="en-US" sz="2400" dirty="0">
                <a:latin typeface="標楷體" pitchFamily="65" charset="-120"/>
                <a:ea typeface="標楷體" pitchFamily="65" charset="-120"/>
              </a:rPr>
              <a:t>自然</a:t>
            </a:r>
            <a:endParaRPr lang="en-US" altLang="zh-TW" sz="2400" dirty="0">
              <a:latin typeface="標楷體" pitchFamily="65" charset="-120"/>
              <a:ea typeface="標楷體" pitchFamily="65" charset="-120"/>
            </a:endParaRPr>
          </a:p>
          <a:p>
            <a:pPr algn="ctr"/>
            <a:r>
              <a:rPr lang="zh-TW" altLang="en-US" sz="2400" dirty="0">
                <a:latin typeface="標楷體" pitchFamily="65" charset="-120"/>
                <a:ea typeface="標楷體" pitchFamily="65" charset="-120"/>
              </a:rPr>
              <a:t>社會</a:t>
            </a:r>
            <a:endParaRPr lang="en-US" altLang="zh-TW" sz="2400" dirty="0">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美學（音樂、美學）</a:t>
            </a:r>
          </a:p>
        </p:txBody>
      </p:sp>
      <p:sp>
        <p:nvSpPr>
          <p:cNvPr id="10" name="矩形 9"/>
          <p:cNvSpPr/>
          <p:nvPr/>
        </p:nvSpPr>
        <p:spPr>
          <a:xfrm>
            <a:off x="2095472" y="3071810"/>
            <a:ext cx="2071702" cy="250033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7953388" y="3071810"/>
            <a:ext cx="2071702" cy="250033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2238348" y="3143248"/>
            <a:ext cx="1785950" cy="2308324"/>
          </a:xfrm>
          <a:prstGeom prst="rect">
            <a:avLst/>
          </a:prstGeom>
          <a:noFill/>
        </p:spPr>
        <p:txBody>
          <a:bodyPr wrap="square" rtlCol="0">
            <a:spAutoFit/>
          </a:bodyPr>
          <a:lstStyle/>
          <a:p>
            <a:pPr algn="ctr">
              <a:lnSpc>
                <a:spcPct val="150000"/>
              </a:lnSpc>
            </a:pPr>
            <a:r>
              <a:rPr lang="zh-TW" altLang="en-US" sz="3200" dirty="0">
                <a:latin typeface="標楷體" pitchFamily="65" charset="-120"/>
                <a:ea typeface="標楷體" pitchFamily="65" charset="-120"/>
              </a:rPr>
              <a:t>國語</a:t>
            </a:r>
            <a:endParaRPr lang="en-US" altLang="zh-TW" sz="3200" dirty="0">
              <a:latin typeface="標楷體" pitchFamily="65" charset="-120"/>
              <a:ea typeface="標楷體" pitchFamily="65" charset="-120"/>
            </a:endParaRPr>
          </a:p>
          <a:p>
            <a:pPr algn="ctr">
              <a:lnSpc>
                <a:spcPct val="150000"/>
              </a:lnSpc>
            </a:pPr>
            <a:r>
              <a:rPr lang="zh-TW" altLang="en-US" sz="3200" dirty="0">
                <a:latin typeface="標楷體" pitchFamily="65" charset="-120"/>
                <a:ea typeface="標楷體" pitchFamily="65" charset="-120"/>
              </a:rPr>
              <a:t>社會</a:t>
            </a:r>
            <a:endParaRPr lang="en-US" altLang="zh-TW" sz="3200" dirty="0">
              <a:latin typeface="標楷體" pitchFamily="65" charset="-120"/>
              <a:ea typeface="標楷體" pitchFamily="65" charset="-120"/>
            </a:endParaRPr>
          </a:p>
          <a:p>
            <a:pPr algn="ctr">
              <a:lnSpc>
                <a:spcPct val="150000"/>
              </a:lnSpc>
            </a:pPr>
            <a:r>
              <a:rPr lang="zh-TW" altLang="en-US" sz="3200" dirty="0">
                <a:latin typeface="標楷體" pitchFamily="65" charset="-120"/>
                <a:ea typeface="標楷體" pitchFamily="65" charset="-120"/>
              </a:rPr>
              <a:t>美學</a:t>
            </a:r>
          </a:p>
        </p:txBody>
      </p:sp>
      <p:sp>
        <p:nvSpPr>
          <p:cNvPr id="13" name="文字方塊 12"/>
          <p:cNvSpPr txBox="1"/>
          <p:nvPr/>
        </p:nvSpPr>
        <p:spPr>
          <a:xfrm>
            <a:off x="8096264" y="3143248"/>
            <a:ext cx="1785950" cy="2308324"/>
          </a:xfrm>
          <a:prstGeom prst="rect">
            <a:avLst/>
          </a:prstGeom>
          <a:noFill/>
        </p:spPr>
        <p:txBody>
          <a:bodyPr wrap="square" rtlCol="0">
            <a:spAutoFit/>
          </a:bodyPr>
          <a:lstStyle/>
          <a:p>
            <a:pPr algn="ctr">
              <a:lnSpc>
                <a:spcPct val="150000"/>
              </a:lnSpc>
            </a:pPr>
            <a:r>
              <a:rPr lang="zh-TW" altLang="en-US" sz="3200" dirty="0">
                <a:latin typeface="標楷體" pitchFamily="65" charset="-120"/>
                <a:ea typeface="標楷體" pitchFamily="65" charset="-120"/>
              </a:rPr>
              <a:t>英語</a:t>
            </a:r>
            <a:endParaRPr lang="en-US" altLang="zh-TW" sz="3200" dirty="0">
              <a:latin typeface="標楷體" pitchFamily="65" charset="-120"/>
              <a:ea typeface="標楷體" pitchFamily="65" charset="-120"/>
            </a:endParaRPr>
          </a:p>
          <a:p>
            <a:pPr algn="ctr">
              <a:lnSpc>
                <a:spcPct val="150000"/>
              </a:lnSpc>
            </a:pPr>
            <a:r>
              <a:rPr lang="zh-TW" altLang="en-US" sz="3200" dirty="0">
                <a:latin typeface="標楷體" pitchFamily="65" charset="-120"/>
                <a:ea typeface="標楷體" pitchFamily="65" charset="-120"/>
              </a:rPr>
              <a:t>數學</a:t>
            </a:r>
            <a:endParaRPr lang="en-US" altLang="zh-TW" sz="3200" dirty="0">
              <a:latin typeface="標楷體" pitchFamily="65" charset="-120"/>
              <a:ea typeface="標楷體" pitchFamily="65" charset="-120"/>
            </a:endParaRPr>
          </a:p>
          <a:p>
            <a:pPr algn="ctr">
              <a:lnSpc>
                <a:spcPct val="150000"/>
              </a:lnSpc>
            </a:pPr>
            <a:r>
              <a:rPr lang="zh-TW" altLang="en-US" sz="3200" dirty="0">
                <a:latin typeface="標楷體" pitchFamily="65" charset="-120"/>
                <a:ea typeface="標楷體" pitchFamily="65" charset="-120"/>
              </a:rPr>
              <a:t>自然</a:t>
            </a:r>
            <a:endParaRPr lang="en-US" altLang="zh-TW" sz="3200" dirty="0">
              <a:latin typeface="標楷體" pitchFamily="65" charset="-120"/>
              <a:ea typeface="標楷體" pitchFamily="65" charset="-120"/>
            </a:endParaRPr>
          </a:p>
        </p:txBody>
      </p:sp>
      <p:sp>
        <p:nvSpPr>
          <p:cNvPr id="15" name="文字方塊 14"/>
          <p:cNvSpPr txBox="1"/>
          <p:nvPr/>
        </p:nvSpPr>
        <p:spPr>
          <a:xfrm>
            <a:off x="2166910" y="5740146"/>
            <a:ext cx="1928826" cy="523220"/>
          </a:xfrm>
          <a:prstGeom prst="rect">
            <a:avLst/>
          </a:prstGeom>
          <a:noFill/>
        </p:spPr>
        <p:txBody>
          <a:bodyPr wrap="square" rtlCol="0">
            <a:spAutoFit/>
          </a:bodyPr>
          <a:lstStyle/>
          <a:p>
            <a:pPr algn="ctr"/>
            <a:r>
              <a:rPr lang="zh-TW" altLang="en-US" sz="2800" dirty="0">
                <a:latin typeface="標楷體" pitchFamily="65" charset="-120"/>
                <a:ea typeface="標楷體" pitchFamily="65" charset="-120"/>
              </a:rPr>
              <a:t>自編教材</a:t>
            </a:r>
          </a:p>
        </p:txBody>
      </p:sp>
      <p:sp>
        <p:nvSpPr>
          <p:cNvPr id="16" name="文字方塊 15"/>
          <p:cNvSpPr txBox="1"/>
          <p:nvPr/>
        </p:nvSpPr>
        <p:spPr>
          <a:xfrm>
            <a:off x="8024826" y="5763300"/>
            <a:ext cx="1928826" cy="523220"/>
          </a:xfrm>
          <a:prstGeom prst="rect">
            <a:avLst/>
          </a:prstGeom>
          <a:noFill/>
        </p:spPr>
        <p:txBody>
          <a:bodyPr wrap="square" rtlCol="0">
            <a:spAutoFit/>
          </a:bodyPr>
          <a:lstStyle/>
          <a:p>
            <a:pPr algn="ctr"/>
            <a:r>
              <a:rPr lang="zh-TW" altLang="en-US" sz="2800" dirty="0">
                <a:latin typeface="標楷體" pitchFamily="65" charset="-120"/>
                <a:ea typeface="標楷體" pitchFamily="65" charset="-120"/>
              </a:rPr>
              <a:t>選編教材</a:t>
            </a:r>
          </a:p>
        </p:txBody>
      </p:sp>
      <p:pic>
        <p:nvPicPr>
          <p:cNvPr id="17" name="圖片 16" descr="多文本.jpg"/>
          <p:cNvPicPr>
            <a:picLocks noChangeAspect="1"/>
          </p:cNvPicPr>
          <p:nvPr/>
        </p:nvPicPr>
        <p:blipFill>
          <a:blip r:embed="rId3"/>
          <a:stretch>
            <a:fillRect/>
          </a:stretch>
        </p:blipFill>
        <p:spPr>
          <a:xfrm>
            <a:off x="1762126" y="620688"/>
            <a:ext cx="2762238" cy="2071678"/>
          </a:xfrm>
          <a:prstGeom prst="rect">
            <a:avLst/>
          </a:prstGeom>
        </p:spPr>
      </p:pic>
      <p:pic>
        <p:nvPicPr>
          <p:cNvPr id="2" name="圖片 1"/>
          <p:cNvPicPr>
            <a:picLocks noChangeAspect="1"/>
          </p:cNvPicPr>
          <p:nvPr/>
        </p:nvPicPr>
        <p:blipFill rotWithShape="1">
          <a:blip r:embed="rId4">
            <a:extLst>
              <a:ext uri="{28A0092B-C50C-407E-A947-70E740481C1C}">
                <a14:useLocalDpi xmlns:a14="http://schemas.microsoft.com/office/drawing/2010/main" val="0"/>
              </a:ext>
            </a:extLst>
          </a:blip>
          <a:srcRect l="11829" t="29000" r="6330" b="23751"/>
          <a:stretch/>
        </p:blipFill>
        <p:spPr>
          <a:xfrm>
            <a:off x="7568635" y="571481"/>
            <a:ext cx="2736305" cy="2106325"/>
          </a:xfrm>
          <a:prstGeom prst="rect">
            <a:avLst/>
          </a:prstGeom>
        </p:spPr>
      </p:pic>
    </p:spTree>
    <p:extLst>
      <p:ext uri="{BB962C8B-B14F-4D97-AF65-F5344CB8AC3E}">
        <p14:creationId xmlns:p14="http://schemas.microsoft.com/office/powerpoint/2010/main" val="45981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393764" y="315663"/>
            <a:ext cx="11404472" cy="1079157"/>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algn="ctr"/>
            <a:r>
              <a:rPr lang="zh-TW" altLang="en-US" sz="60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多元體驗課程</a:t>
            </a:r>
          </a:p>
        </p:txBody>
      </p:sp>
      <p:sp>
        <p:nvSpPr>
          <p:cNvPr id="3" name="副標題 2"/>
          <p:cNvSpPr>
            <a:spLocks noGrp="1"/>
          </p:cNvSpPr>
          <p:nvPr>
            <p:ph type="subTitle" idx="1"/>
          </p:nvPr>
        </p:nvSpPr>
        <p:spPr>
          <a:xfrm>
            <a:off x="393764" y="1694047"/>
            <a:ext cx="5318927" cy="5067700"/>
          </a:xfrm>
        </p:spPr>
        <p:txBody>
          <a:bodyPr>
            <a:normAutofit fontScale="77500" lnSpcReduction="20000"/>
          </a:bodyPr>
          <a:lstStyle/>
          <a:p>
            <a:r>
              <a:rPr lang="zh-TW" altLang="en-US" sz="4300" b="1">
                <a:solidFill>
                  <a:schemeClr val="accent2">
                    <a:lumMod val="75000"/>
                  </a:schemeClr>
                </a:solidFill>
                <a:latin typeface="微軟正黑體" panose="020B0604030504040204" pitchFamily="34" charset="-120"/>
                <a:ea typeface="微軟正黑體" panose="020B0604030504040204" pitchFamily="34" charset="-120"/>
              </a:rPr>
              <a:t>常態</a:t>
            </a:r>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性體驗課程是每學期都會進行的課程</a:t>
            </a:r>
            <a:endParaRPr lang="en-US" altLang="zh-TW" sz="4300" b="1" dirty="0">
              <a:solidFill>
                <a:schemeClr val="accent2">
                  <a:lumMod val="75000"/>
                </a:schemeClr>
              </a:solidFill>
              <a:latin typeface="微軟正黑體" panose="020B0604030504040204" pitchFamily="34" charset="-120"/>
              <a:ea typeface="微軟正黑體" panose="020B0604030504040204" pitchFamily="34" charset="-120"/>
            </a:endParaRPr>
          </a:p>
          <a:p>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  </a:t>
            </a:r>
            <a:r>
              <a:rPr lang="en-US" altLang="zh-TW" sz="43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一</a:t>
            </a:r>
            <a:r>
              <a:rPr lang="en-US" altLang="zh-TW" sz="43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工藝</a:t>
            </a:r>
            <a:endParaRPr lang="en-US" altLang="zh-TW" sz="4300" b="1" dirty="0">
              <a:solidFill>
                <a:schemeClr val="accent2">
                  <a:lumMod val="75000"/>
                </a:schemeClr>
              </a:solidFill>
              <a:latin typeface="微軟正黑體" panose="020B0604030504040204" pitchFamily="34" charset="-120"/>
              <a:ea typeface="微軟正黑體" panose="020B0604030504040204" pitchFamily="34" charset="-120"/>
            </a:endParaRPr>
          </a:p>
          <a:p>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  </a:t>
            </a:r>
            <a:r>
              <a:rPr lang="en-US" altLang="zh-TW" sz="43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二</a:t>
            </a:r>
            <a:r>
              <a:rPr lang="en-US" altLang="zh-TW" sz="43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運動技能</a:t>
            </a:r>
            <a:endParaRPr lang="en-US" altLang="zh-TW" sz="4300" b="1" dirty="0">
              <a:solidFill>
                <a:schemeClr val="accent2">
                  <a:lumMod val="75000"/>
                </a:schemeClr>
              </a:solidFill>
              <a:latin typeface="微軟正黑體" panose="020B0604030504040204" pitchFamily="34" charset="-120"/>
              <a:ea typeface="微軟正黑體" panose="020B0604030504040204" pitchFamily="34" charset="-120"/>
            </a:endParaRPr>
          </a:p>
          <a:p>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  </a:t>
            </a:r>
            <a:r>
              <a:rPr lang="en-US" altLang="zh-TW" sz="43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三</a:t>
            </a:r>
            <a:r>
              <a:rPr lang="en-US" altLang="zh-TW" sz="43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本土文化</a:t>
            </a:r>
            <a:endParaRPr lang="en-US" altLang="zh-TW" sz="4300" b="1" dirty="0">
              <a:solidFill>
                <a:schemeClr val="accent2">
                  <a:lumMod val="75000"/>
                </a:schemeClr>
              </a:solidFill>
              <a:latin typeface="微軟正黑體" panose="020B0604030504040204" pitchFamily="34" charset="-120"/>
              <a:ea typeface="微軟正黑體" panose="020B0604030504040204" pitchFamily="34" charset="-120"/>
            </a:endParaRPr>
          </a:p>
          <a:p>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  </a:t>
            </a:r>
            <a:r>
              <a:rPr lang="en-US" altLang="zh-TW" sz="43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四</a:t>
            </a:r>
            <a:r>
              <a:rPr lang="en-US" altLang="zh-TW" sz="43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自主學習</a:t>
            </a:r>
            <a:endParaRPr lang="en-US" altLang="zh-TW" sz="4300" b="1" dirty="0">
              <a:solidFill>
                <a:schemeClr val="accent2">
                  <a:lumMod val="75000"/>
                </a:schemeClr>
              </a:solidFill>
              <a:latin typeface="微軟正黑體" panose="020B0604030504040204" pitchFamily="34" charset="-120"/>
              <a:ea typeface="微軟正黑體" panose="020B0604030504040204" pitchFamily="34" charset="-120"/>
            </a:endParaRPr>
          </a:p>
          <a:p>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  </a:t>
            </a:r>
            <a:r>
              <a:rPr lang="en-US" altLang="zh-TW" sz="43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五</a:t>
            </a:r>
            <a:r>
              <a:rPr lang="en-US" altLang="zh-TW" sz="43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dirty="0">
                <a:solidFill>
                  <a:schemeClr val="accent2">
                    <a:lumMod val="75000"/>
                  </a:schemeClr>
                </a:solidFill>
                <a:latin typeface="微軟正黑體" panose="020B0604030504040204" pitchFamily="34" charset="-120"/>
                <a:ea typeface="微軟正黑體" panose="020B0604030504040204" pitchFamily="34" charset="-120"/>
              </a:rPr>
              <a:t>農作</a:t>
            </a:r>
            <a:endParaRPr lang="en-US" altLang="zh-TW" sz="4300" b="1" dirty="0">
              <a:solidFill>
                <a:schemeClr val="accent2">
                  <a:lumMod val="75000"/>
                </a:schemeClr>
              </a:solidFill>
              <a:latin typeface="微軟正黑體" panose="020B0604030504040204" pitchFamily="34" charset="-120"/>
              <a:ea typeface="微軟正黑體" panose="020B0604030504040204" pitchFamily="34" charset="-120"/>
            </a:endParaRPr>
          </a:p>
          <a:p>
            <a:endParaRPr lang="en-US" altLang="zh-TW" sz="5400" b="1" dirty="0">
              <a:solidFill>
                <a:schemeClr val="accent2">
                  <a:lumMod val="75000"/>
                </a:schemeClr>
              </a:solidFill>
              <a:latin typeface="微軟正黑體" panose="020B0604030504040204" pitchFamily="34" charset="-120"/>
              <a:ea typeface="微軟正黑體" panose="020B0604030504040204" pitchFamily="34" charset="-120"/>
            </a:endParaRPr>
          </a:p>
          <a:p>
            <a:endParaRPr lang="en-US" altLang="zh-TW" sz="5400" b="1" dirty="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6" name="副標題 2">
            <a:extLst>
              <a:ext uri="{FF2B5EF4-FFF2-40B4-BE49-F238E27FC236}">
                <a16:creationId xmlns:a16="http://schemas.microsoft.com/office/drawing/2014/main" xmlns="" id="{9F05F06A-67EA-4135-B0FD-D3DE61402155}"/>
              </a:ext>
            </a:extLst>
          </p:cNvPr>
          <p:cNvSpPr txBox="1">
            <a:spLocks/>
          </p:cNvSpPr>
          <p:nvPr/>
        </p:nvSpPr>
        <p:spPr>
          <a:xfrm>
            <a:off x="6479309" y="1694047"/>
            <a:ext cx="5318927" cy="506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fontScale="77500" lnSpcReduction="20000"/>
          </a:bodyPr>
          <a:lstStyle>
            <a:lvl1pPr marL="0" marR="0" indent="0" algn="l" defTabSz="410751" rtl="0" eaLnBrk="1" latinLnBrk="0" hangingPunct="1">
              <a:lnSpc>
                <a:spcPct val="100000"/>
              </a:lnSpc>
              <a:spcBef>
                <a:spcPts val="2953"/>
              </a:spcBef>
              <a:spcAft>
                <a:spcPts val="0"/>
              </a:spcAft>
              <a:buClrTx/>
              <a:buSzPct val="40000"/>
              <a:buFontTx/>
              <a:buNone/>
              <a:tabLst/>
              <a:defRPr sz="2100" b="0" i="0" u="none" strike="noStrike" cap="none" spc="0" baseline="0">
                <a:ln>
                  <a:noFill/>
                </a:ln>
                <a:solidFill>
                  <a:schemeClr val="bg2">
                    <a:lumMod val="75000"/>
                  </a:schemeClr>
                </a:solidFill>
                <a:uFillTx/>
                <a:latin typeface="+mn-lt"/>
                <a:ea typeface="+mn-ea"/>
                <a:cs typeface="+mn-cs"/>
                <a:sym typeface="Palatino"/>
              </a:defRPr>
            </a:lvl1pPr>
            <a:lvl2pPr marL="457200" marR="0" indent="0" algn="ctr" defTabSz="410751" rtl="0" eaLnBrk="1" latinLnBrk="0" hangingPunct="1">
              <a:lnSpc>
                <a:spcPct val="100000"/>
              </a:lnSpc>
              <a:spcBef>
                <a:spcPts val="2953"/>
              </a:spcBef>
              <a:spcAft>
                <a:spcPts val="0"/>
              </a:spcAft>
              <a:buClrTx/>
              <a:buSzPct val="40000"/>
              <a:buFontTx/>
              <a:buNone/>
              <a:tabLst/>
              <a:defRPr sz="3023" b="0" i="0" u="none" strike="noStrike" cap="none" spc="0" baseline="0">
                <a:ln>
                  <a:noFill/>
                </a:ln>
                <a:solidFill>
                  <a:schemeClr val="tx1">
                    <a:tint val="75000"/>
                  </a:schemeClr>
                </a:solidFill>
                <a:uFillTx/>
                <a:latin typeface="+mn-lt"/>
                <a:ea typeface="+mn-ea"/>
                <a:cs typeface="+mn-cs"/>
                <a:sym typeface="Palatino"/>
              </a:defRPr>
            </a:lvl2pPr>
            <a:lvl3pPr marL="914400" marR="0" indent="0" algn="ctr" defTabSz="410751" rtl="0" eaLnBrk="1" latinLnBrk="0" hangingPunct="1">
              <a:lnSpc>
                <a:spcPct val="100000"/>
              </a:lnSpc>
              <a:spcBef>
                <a:spcPts val="2953"/>
              </a:spcBef>
              <a:spcAft>
                <a:spcPts val="0"/>
              </a:spcAft>
              <a:buClrTx/>
              <a:buSzPct val="40000"/>
              <a:buFontTx/>
              <a:buNone/>
              <a:tabLst/>
              <a:defRPr sz="3023" b="0" i="0" u="none" strike="noStrike" cap="none" spc="0" baseline="0">
                <a:ln>
                  <a:noFill/>
                </a:ln>
                <a:solidFill>
                  <a:schemeClr val="tx1">
                    <a:tint val="75000"/>
                  </a:schemeClr>
                </a:solidFill>
                <a:uFillTx/>
                <a:latin typeface="+mn-lt"/>
                <a:ea typeface="+mn-ea"/>
                <a:cs typeface="+mn-cs"/>
                <a:sym typeface="Palatino"/>
              </a:defRPr>
            </a:lvl3pPr>
            <a:lvl4pPr marL="1371600" marR="0" indent="0" algn="ctr" defTabSz="410751" rtl="0" eaLnBrk="1" latinLnBrk="0" hangingPunct="1">
              <a:lnSpc>
                <a:spcPct val="100000"/>
              </a:lnSpc>
              <a:spcBef>
                <a:spcPts val="2953"/>
              </a:spcBef>
              <a:spcAft>
                <a:spcPts val="0"/>
              </a:spcAft>
              <a:buClrTx/>
              <a:buSzPct val="40000"/>
              <a:buFontTx/>
              <a:buNone/>
              <a:tabLst/>
              <a:defRPr sz="3023" b="0" i="0" u="none" strike="noStrike" cap="none" spc="0" baseline="0">
                <a:ln>
                  <a:noFill/>
                </a:ln>
                <a:solidFill>
                  <a:schemeClr val="tx1">
                    <a:tint val="75000"/>
                  </a:schemeClr>
                </a:solidFill>
                <a:uFillTx/>
                <a:latin typeface="+mn-lt"/>
                <a:ea typeface="+mn-ea"/>
                <a:cs typeface="+mn-cs"/>
                <a:sym typeface="Palatino"/>
              </a:defRPr>
            </a:lvl4pPr>
            <a:lvl5pPr marL="1828800" marR="0" indent="0" algn="ctr" defTabSz="410751" rtl="0" eaLnBrk="1" latinLnBrk="0" hangingPunct="1">
              <a:lnSpc>
                <a:spcPct val="100000"/>
              </a:lnSpc>
              <a:spcBef>
                <a:spcPts val="2953"/>
              </a:spcBef>
              <a:spcAft>
                <a:spcPts val="0"/>
              </a:spcAft>
              <a:buClrTx/>
              <a:buSzPct val="40000"/>
              <a:buFontTx/>
              <a:buNone/>
              <a:tabLst/>
              <a:defRPr sz="3023" b="0" i="0" u="none" strike="noStrike" cap="none" spc="0" baseline="0">
                <a:ln>
                  <a:noFill/>
                </a:ln>
                <a:solidFill>
                  <a:schemeClr val="tx1">
                    <a:tint val="75000"/>
                  </a:schemeClr>
                </a:solidFill>
                <a:uFillTx/>
                <a:latin typeface="+mn-lt"/>
                <a:ea typeface="+mn-ea"/>
                <a:cs typeface="+mn-cs"/>
                <a:sym typeface="Palatino"/>
              </a:defRPr>
            </a:lvl5pPr>
            <a:lvl6pPr marL="2286000" marR="0" indent="0" algn="ctr" defTabSz="410751" rtl="0" eaLnBrk="1" latinLnBrk="0" hangingPunct="1">
              <a:lnSpc>
                <a:spcPct val="100000"/>
              </a:lnSpc>
              <a:spcBef>
                <a:spcPts val="2953"/>
              </a:spcBef>
              <a:spcAft>
                <a:spcPts val="0"/>
              </a:spcAft>
              <a:buClrTx/>
              <a:buSzPct val="40000"/>
              <a:buFontTx/>
              <a:buNone/>
              <a:tabLst/>
              <a:defRPr sz="3023" b="0" i="0" u="none" strike="noStrike" cap="none" spc="0" baseline="0">
                <a:ln>
                  <a:noFill/>
                </a:ln>
                <a:solidFill>
                  <a:schemeClr val="tx1">
                    <a:tint val="75000"/>
                  </a:schemeClr>
                </a:solidFill>
                <a:uFillTx/>
                <a:latin typeface="+mn-lt"/>
                <a:ea typeface="+mn-ea"/>
                <a:cs typeface="+mn-cs"/>
                <a:sym typeface="Palatino"/>
              </a:defRPr>
            </a:lvl6pPr>
            <a:lvl7pPr marL="2743200" marR="0" indent="0" algn="ctr" defTabSz="410751" rtl="0" eaLnBrk="1" latinLnBrk="0" hangingPunct="1">
              <a:lnSpc>
                <a:spcPct val="100000"/>
              </a:lnSpc>
              <a:spcBef>
                <a:spcPts val="2953"/>
              </a:spcBef>
              <a:spcAft>
                <a:spcPts val="0"/>
              </a:spcAft>
              <a:buClrTx/>
              <a:buSzPct val="40000"/>
              <a:buFontTx/>
              <a:buNone/>
              <a:tabLst/>
              <a:defRPr sz="3023" b="0" i="0" u="none" strike="noStrike" cap="none" spc="0" baseline="0">
                <a:ln>
                  <a:noFill/>
                </a:ln>
                <a:solidFill>
                  <a:schemeClr val="tx1">
                    <a:tint val="75000"/>
                  </a:schemeClr>
                </a:solidFill>
                <a:uFillTx/>
                <a:latin typeface="+mn-lt"/>
                <a:ea typeface="+mn-ea"/>
                <a:cs typeface="+mn-cs"/>
                <a:sym typeface="Palatino"/>
              </a:defRPr>
            </a:lvl7pPr>
            <a:lvl8pPr marL="3200400" marR="0" indent="0" algn="ctr" defTabSz="410751" rtl="0" eaLnBrk="1" latinLnBrk="0" hangingPunct="1">
              <a:lnSpc>
                <a:spcPct val="100000"/>
              </a:lnSpc>
              <a:spcBef>
                <a:spcPts val="2953"/>
              </a:spcBef>
              <a:spcAft>
                <a:spcPts val="0"/>
              </a:spcAft>
              <a:buClrTx/>
              <a:buSzPct val="40000"/>
              <a:buFontTx/>
              <a:buNone/>
              <a:tabLst/>
              <a:defRPr sz="3023" b="0" i="0" u="none" strike="noStrike" cap="none" spc="0" baseline="0">
                <a:ln>
                  <a:noFill/>
                </a:ln>
                <a:solidFill>
                  <a:schemeClr val="tx1">
                    <a:tint val="75000"/>
                  </a:schemeClr>
                </a:solidFill>
                <a:uFillTx/>
                <a:latin typeface="+mn-lt"/>
                <a:ea typeface="+mn-ea"/>
                <a:cs typeface="+mn-cs"/>
                <a:sym typeface="Palatino"/>
              </a:defRPr>
            </a:lvl8pPr>
            <a:lvl9pPr marL="3657600" marR="0" indent="0" algn="ctr" defTabSz="410751" rtl="0" eaLnBrk="1" latinLnBrk="0" hangingPunct="1">
              <a:lnSpc>
                <a:spcPct val="100000"/>
              </a:lnSpc>
              <a:spcBef>
                <a:spcPts val="2953"/>
              </a:spcBef>
              <a:spcAft>
                <a:spcPts val="0"/>
              </a:spcAft>
              <a:buClrTx/>
              <a:buSzPct val="40000"/>
              <a:buFontTx/>
              <a:buNone/>
              <a:tabLst/>
              <a:defRPr sz="3023" b="0" i="0" u="none" strike="noStrike" cap="none" spc="0" baseline="0">
                <a:ln>
                  <a:noFill/>
                </a:ln>
                <a:solidFill>
                  <a:schemeClr val="tx1">
                    <a:tint val="75000"/>
                  </a:schemeClr>
                </a:solidFill>
                <a:uFillTx/>
                <a:latin typeface="+mn-lt"/>
                <a:ea typeface="+mn-ea"/>
                <a:cs typeface="+mn-cs"/>
                <a:sym typeface="Palatino"/>
              </a:defRPr>
            </a:lvl9pPr>
          </a:lstStyle>
          <a:p>
            <a:r>
              <a:rPr lang="zh-TW" altLang="en-US" sz="4400" b="1" kern="0" dirty="0">
                <a:solidFill>
                  <a:schemeClr val="accent2">
                    <a:lumMod val="75000"/>
                  </a:schemeClr>
                </a:solidFill>
                <a:latin typeface="微軟正黑體" panose="020B0604030504040204" pitchFamily="34" charset="-120"/>
                <a:ea typeface="微軟正黑體" panose="020B0604030504040204" pitchFamily="34" charset="-120"/>
              </a:rPr>
              <a:t>週期</a:t>
            </a:r>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性體驗課程是特定學期才會進行的課程</a:t>
            </a:r>
            <a:endPar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endParaRPr>
          </a:p>
          <a:p>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  </a:t>
            </a:r>
            <a:r>
              <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一</a:t>
            </a:r>
            <a:r>
              <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烹飪、公益</a:t>
            </a:r>
            <a:endPar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endParaRPr>
          </a:p>
          <a:p>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  </a:t>
            </a:r>
            <a:r>
              <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二</a:t>
            </a:r>
            <a:r>
              <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影像美學</a:t>
            </a:r>
            <a:endPar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endParaRPr>
          </a:p>
          <a:p>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  </a:t>
            </a:r>
            <a:r>
              <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三</a:t>
            </a:r>
            <a:r>
              <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音樂表演</a:t>
            </a:r>
            <a:endPar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endParaRPr>
          </a:p>
          <a:p>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  </a:t>
            </a:r>
            <a:r>
              <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四</a:t>
            </a:r>
            <a:r>
              <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戶外探索</a:t>
            </a:r>
            <a:endPar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endParaRPr>
          </a:p>
          <a:p>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  </a:t>
            </a:r>
            <a:r>
              <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五</a:t>
            </a:r>
            <a:r>
              <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300" b="1" kern="0" dirty="0">
                <a:solidFill>
                  <a:schemeClr val="accent2">
                    <a:lumMod val="75000"/>
                  </a:schemeClr>
                </a:solidFill>
                <a:latin typeface="微軟正黑體" panose="020B0604030504040204" pitchFamily="34" charset="-120"/>
                <a:ea typeface="微軟正黑體" panose="020B0604030504040204" pitchFamily="34" charset="-120"/>
              </a:rPr>
              <a:t>選修</a:t>
            </a:r>
            <a:endParaRPr lang="en-US" altLang="zh-TW" sz="4300" b="1" kern="0" dirty="0">
              <a:solidFill>
                <a:schemeClr val="accent2">
                  <a:lumMod val="75000"/>
                </a:schemeClr>
              </a:solidFill>
              <a:latin typeface="微軟正黑體" panose="020B0604030504040204" pitchFamily="34" charset="-120"/>
              <a:ea typeface="微軟正黑體" panose="020B0604030504040204" pitchFamily="34" charset="-120"/>
            </a:endParaRPr>
          </a:p>
          <a:p>
            <a:endParaRPr lang="en-US" altLang="zh-TW" sz="5400" b="1" kern="0" dirty="0">
              <a:solidFill>
                <a:schemeClr val="accent2">
                  <a:lumMod val="75000"/>
                </a:schemeClr>
              </a:solidFill>
              <a:latin typeface="微軟正黑體" panose="020B0604030504040204" pitchFamily="34" charset="-120"/>
              <a:ea typeface="微軟正黑體" panose="020B0604030504040204" pitchFamily="34" charset="-120"/>
            </a:endParaRPr>
          </a:p>
          <a:p>
            <a:endParaRPr lang="en-US" altLang="zh-TW" sz="5400" b="1" kern="0" dirty="0">
              <a:solidFill>
                <a:schemeClr val="accent2">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30956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7.png"/></Relationships>
</file>

<file path=ppt/theme/_rels/theme5.xml.rels><?xml version="1.0" encoding="UTF-8" standalone="yes"?>
<Relationships xmlns="http://schemas.openxmlformats.org/package/2006/relationships"><Relationship Id="rId1" Type="http://schemas.openxmlformats.org/officeDocument/2006/relationships/image" Target="../media/image7.png"/></Relationships>
</file>

<file path=ppt/theme/_rels/theme7.xml.rels><?xml version="1.0" encoding="UTF-8" standalone="yes"?>
<Relationships xmlns="http://schemas.openxmlformats.org/package/2006/relationships"><Relationship Id="rId1" Type="http://schemas.openxmlformats.org/officeDocument/2006/relationships/image" Target="../media/image7.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ushedCanvas">
  <a:themeElements>
    <a:clrScheme name="BrushedCanvas">
      <a:dk1>
        <a:srgbClr val="546056"/>
      </a:dk1>
      <a:lt1>
        <a:srgbClr val="600C52"/>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自訂 2">
      <a:majorFont>
        <a:latin typeface="Times New Roman"/>
        <a:ea typeface="標楷體"/>
        <a:cs typeface="Palatino"/>
      </a:majorFont>
      <a:minorFont>
        <a:latin typeface="Times New Roman"/>
        <a:ea typeface="標楷體"/>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17D75"/>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LinenBook">
  <a:themeElements>
    <a:clrScheme name="LinenBook">
      <a:dk1>
        <a:srgbClr val="363929"/>
      </a:dk1>
      <a:lt1>
        <a:srgbClr val="181039"/>
      </a:lt1>
      <a:dk2>
        <a:srgbClr val="5C5C5C"/>
      </a:dk2>
      <a:lt2>
        <a:srgbClr val="E0E0E0"/>
      </a:lt2>
      <a:accent1>
        <a:srgbClr val="768893"/>
      </a:accent1>
      <a:accent2>
        <a:srgbClr val="81914E"/>
      </a:accent2>
      <a:accent3>
        <a:srgbClr val="CCA156"/>
      </a:accent3>
      <a:accent4>
        <a:srgbClr val="AD6D3D"/>
      </a:accent4>
      <a:accent5>
        <a:srgbClr val="A5322E"/>
      </a:accent5>
      <a:accent6>
        <a:srgbClr val="705A64"/>
      </a:accent6>
      <a:hlink>
        <a:srgbClr val="0000FF"/>
      </a:hlink>
      <a:folHlink>
        <a:srgbClr val="FF00FF"/>
      </a:folHlink>
    </a:clrScheme>
    <a:fontScheme name="LinenBook">
      <a:majorFont>
        <a:latin typeface="Optima"/>
        <a:ea typeface="Optima"/>
        <a:cs typeface="Optima"/>
      </a:majorFont>
      <a:minorFont>
        <a:latin typeface="Optima"/>
        <a:ea typeface="Optima"/>
        <a:cs typeface="Optima"/>
      </a:minorFont>
    </a:fontScheme>
    <a:fmtScheme name="Linen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63929"/>
            </a:solidFill>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LinenBook">
  <a:themeElements>
    <a:clrScheme name="LinenBook">
      <a:dk1>
        <a:srgbClr val="363929"/>
      </a:dk1>
      <a:lt1>
        <a:srgbClr val="181039"/>
      </a:lt1>
      <a:dk2>
        <a:srgbClr val="5C5C5C"/>
      </a:dk2>
      <a:lt2>
        <a:srgbClr val="E0E0E0"/>
      </a:lt2>
      <a:accent1>
        <a:srgbClr val="768893"/>
      </a:accent1>
      <a:accent2>
        <a:srgbClr val="81914E"/>
      </a:accent2>
      <a:accent3>
        <a:srgbClr val="CCA156"/>
      </a:accent3>
      <a:accent4>
        <a:srgbClr val="AD6D3D"/>
      </a:accent4>
      <a:accent5>
        <a:srgbClr val="A5322E"/>
      </a:accent5>
      <a:accent6>
        <a:srgbClr val="705A64"/>
      </a:accent6>
      <a:hlink>
        <a:srgbClr val="0000FF"/>
      </a:hlink>
      <a:folHlink>
        <a:srgbClr val="FF00FF"/>
      </a:folHlink>
    </a:clrScheme>
    <a:fontScheme name="LinenBook">
      <a:majorFont>
        <a:latin typeface="Optima"/>
        <a:ea typeface="Optima"/>
        <a:cs typeface="Optima"/>
      </a:majorFont>
      <a:minorFont>
        <a:latin typeface="Optima"/>
        <a:ea typeface="Optima"/>
        <a:cs typeface="Optima"/>
      </a:minorFont>
    </a:fontScheme>
    <a:fmtScheme name="Linen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63929"/>
            </a:solidFill>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2_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LinenBook">
  <a:themeElements>
    <a:clrScheme name="LinenBook">
      <a:dk1>
        <a:srgbClr val="363929"/>
      </a:dk1>
      <a:lt1>
        <a:srgbClr val="181039"/>
      </a:lt1>
      <a:dk2>
        <a:srgbClr val="5C5C5C"/>
      </a:dk2>
      <a:lt2>
        <a:srgbClr val="E0E0E0"/>
      </a:lt2>
      <a:accent1>
        <a:srgbClr val="768893"/>
      </a:accent1>
      <a:accent2>
        <a:srgbClr val="81914E"/>
      </a:accent2>
      <a:accent3>
        <a:srgbClr val="CCA156"/>
      </a:accent3>
      <a:accent4>
        <a:srgbClr val="AD6D3D"/>
      </a:accent4>
      <a:accent5>
        <a:srgbClr val="A5322E"/>
      </a:accent5>
      <a:accent6>
        <a:srgbClr val="705A64"/>
      </a:accent6>
      <a:hlink>
        <a:srgbClr val="0000FF"/>
      </a:hlink>
      <a:folHlink>
        <a:srgbClr val="FF00FF"/>
      </a:folHlink>
    </a:clrScheme>
    <a:fontScheme name="LinenBook">
      <a:majorFont>
        <a:latin typeface="Optima"/>
        <a:ea typeface="Optima"/>
        <a:cs typeface="Optima"/>
      </a:majorFont>
      <a:minorFont>
        <a:latin typeface="Optima"/>
        <a:ea typeface="Optima"/>
        <a:cs typeface="Optima"/>
      </a:minorFont>
    </a:fontScheme>
    <a:fmtScheme name="Linen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63929"/>
            </a:solidFill>
            <a:effectLst/>
            <a:uFillTx/>
            <a:latin typeface="+mn-lt"/>
            <a:ea typeface="+mn-ea"/>
            <a:cs typeface="+mn-cs"/>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3_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BrushedCanvas">
  <a:themeElements>
    <a:clrScheme name="BrushedCanvas">
      <a:dk1>
        <a:srgbClr val="546056"/>
      </a:dk1>
      <a:lt1>
        <a:srgbClr val="600C52"/>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自訂 2">
      <a:majorFont>
        <a:latin typeface="Times New Roman"/>
        <a:ea typeface="標楷體"/>
        <a:cs typeface="Palatino"/>
      </a:majorFont>
      <a:minorFont>
        <a:latin typeface="Times New Roman"/>
        <a:ea typeface="標楷體"/>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17D75"/>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1046</TotalTime>
  <Words>1209</Words>
  <Application>Microsoft Office PowerPoint</Application>
  <PresentationFormat>寬螢幕</PresentationFormat>
  <Paragraphs>122</Paragraphs>
  <Slides>17</Slides>
  <Notes>13</Notes>
  <HiddenSlides>0</HiddenSlides>
  <MMClips>0</MMClips>
  <ScaleCrop>false</ScaleCrop>
  <HeadingPairs>
    <vt:vector size="6" baseType="variant">
      <vt:variant>
        <vt:lpstr>使用字型</vt:lpstr>
      </vt:variant>
      <vt:variant>
        <vt:i4>16</vt:i4>
      </vt:variant>
      <vt:variant>
        <vt:lpstr>佈景主題</vt:lpstr>
      </vt:variant>
      <vt:variant>
        <vt:i4>9</vt:i4>
      </vt:variant>
      <vt:variant>
        <vt:lpstr>投影片標題</vt:lpstr>
      </vt:variant>
      <vt:variant>
        <vt:i4>17</vt:i4>
      </vt:variant>
    </vt:vector>
  </HeadingPairs>
  <TitlesOfParts>
    <vt:vector size="42" baseType="lpstr">
      <vt:lpstr>Baskerville</vt:lpstr>
      <vt:lpstr>Didot</vt:lpstr>
      <vt:lpstr>Hoefler Text</vt:lpstr>
      <vt:lpstr>Kaiti TC</vt:lpstr>
      <vt:lpstr>Lantinghei TC Extralight</vt:lpstr>
      <vt:lpstr>Optima</vt:lpstr>
      <vt:lpstr>Palatino</vt:lpstr>
      <vt:lpstr>微軟正黑體</vt:lpstr>
      <vt:lpstr>PMingLiU</vt:lpstr>
      <vt:lpstr>PMingLiU</vt:lpstr>
      <vt:lpstr>標楷體</vt:lpstr>
      <vt:lpstr>Arial</vt:lpstr>
      <vt:lpstr>Calibri</vt:lpstr>
      <vt:lpstr>Calibri Light</vt:lpstr>
      <vt:lpstr>Times New Roman</vt:lpstr>
      <vt:lpstr>Wingdings</vt:lpstr>
      <vt:lpstr>自訂設計</vt:lpstr>
      <vt:lpstr>BrushedCanvas</vt:lpstr>
      <vt:lpstr>1_LinenBook</vt:lpstr>
      <vt:lpstr>1_自訂設計</vt:lpstr>
      <vt:lpstr>2_LinenBook</vt:lpstr>
      <vt:lpstr>2_自訂設計</vt:lpstr>
      <vt:lpstr>3_LinenBook</vt:lpstr>
      <vt:lpstr>3_自訂設計</vt:lpstr>
      <vt:lpstr>1_BrushedCanvas</vt:lpstr>
      <vt:lpstr>111學年新生入學說明會 111/3/26</vt:lpstr>
      <vt:lpstr>關於八堵國小的實驗教育</vt:lpstr>
      <vt:lpstr>這不是一場實驗，而是理念的實踐</vt:lpstr>
      <vt:lpstr>我們的理念：美力八堵、全人自主</vt:lpstr>
      <vt:lpstr>PowerPoint 簡報</vt:lpstr>
      <vt:lpstr>PowerPoint 簡報</vt:lpstr>
      <vt:lpstr>PowerPoint 簡報</vt:lpstr>
      <vt:lpstr>PowerPoint 簡報</vt:lpstr>
      <vt:lpstr>多元體驗課程</vt:lpstr>
      <vt:lpstr>課程實施方式</vt:lpstr>
      <vt:lpstr>課程實施方式：採四學期制 每學期約十週；寒、暑假各四週，春、秋假各二週。</vt:lpstr>
      <vt:lpstr>課程實施方式</vt:lpstr>
      <vt:lpstr>課程實施方式 上午核心課程為1大節、2小節 下午多元體驗課程為1大節、1小節(低年級下午1小節)</vt:lpstr>
      <vt:lpstr>你的寶貝適合八堵國小嗎？ 你願意理解並接納孩子的學習歷程嗎？</vt:lpstr>
      <vt:lpstr>八堵國小適合你和你的寶貝嗎？</vt:lpstr>
      <vt:lpstr>理解不等於認同，我們盡力理解每個孩子的決定和行動， 但生活世界不會依照「我的」決定運行， 因為「我們」在八堵「一起生活」 在這裡，每個人都應該是別人眼中的重要他者，都值得被尊重</vt:lpstr>
      <vt:lpstr>八堵國小 歡迎您！</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Chengwei Chai</dc:creator>
  <cp:lastModifiedBy>佳玉 黃</cp:lastModifiedBy>
  <cp:revision>65</cp:revision>
  <dcterms:created xsi:type="dcterms:W3CDTF">2018-04-08T12:12:21Z</dcterms:created>
  <dcterms:modified xsi:type="dcterms:W3CDTF">2022-03-25T18:18:05Z</dcterms:modified>
</cp:coreProperties>
</file>